
<file path=[Content_Types].xml><?xml version="1.0" encoding="utf-8"?>
<Types xmlns="http://schemas.openxmlformats.org/package/2006/content-types">
  <Default Extension="emf" ContentType="image/x-emf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9" r:id="rId5"/>
    <p:sldId id="258" r:id="rId6"/>
    <p:sldId id="260" r:id="rId7"/>
    <p:sldId id="261" r:id="rId8"/>
    <p:sldId id="276" r:id="rId9"/>
    <p:sldId id="263" r:id="rId10"/>
    <p:sldId id="293" r:id="rId11"/>
    <p:sldId id="271" r:id="rId12"/>
    <p:sldId id="291" r:id="rId13"/>
    <p:sldId id="292" r:id="rId14"/>
    <p:sldId id="295" r:id="rId15"/>
    <p:sldId id="296" r:id="rId16"/>
    <p:sldId id="306" r:id="rId17"/>
    <p:sldId id="307" r:id="rId18"/>
    <p:sldId id="265" r:id="rId19"/>
    <p:sldId id="266" r:id="rId20"/>
    <p:sldId id="267" r:id="rId22"/>
    <p:sldId id="268" r:id="rId23"/>
    <p:sldId id="273" r:id="rId24"/>
    <p:sldId id="274" r:id="rId25"/>
  </p:sldIdLst>
  <p:sldSz cx="9144000" cy="6858000" type="screen4x3"/>
  <p:notesSz cx="6858000" cy="9144000"/>
  <p:embeddedFontLst>
    <p:embeddedFont>
      <p:font typeface="造字工房雅圆（非商用）常规体" panose="02010600030101010101" charset="0"/>
      <p:regular r:id="rId29"/>
    </p:embeddedFont>
    <p:embeddedFont>
      <p:font typeface="微软雅黑" panose="020B0503020204020204" pitchFamily="2" charset="-122"/>
      <p:regular r:id="rId30"/>
    </p:embeddedFont>
    <p:embeddedFont>
      <p:font typeface="楷体" panose="02010609060101010101" pitchFamily="1" charset="-122"/>
      <p:regular r:id="rId31"/>
    </p:embeddedFont>
  </p:embeddedFont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69" d="100"/>
          <a:sy n="69" d="100"/>
        </p:scale>
        <p:origin x="-138" y="-102"/>
      </p:cViewPr>
      <p:guideLst>
        <p:guide orient="horz" pos="2180"/>
        <p:guide pos="2880"/>
      </p:guideLst>
    </p:cSldViewPr>
  </p:slide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3.fntdata"/><Relationship Id="rId30" Type="http://schemas.openxmlformats.org/officeDocument/2006/relationships/font" Target="fonts/font2.fntdata"/><Relationship Id="rId3" Type="http://schemas.openxmlformats.org/officeDocument/2006/relationships/slide" Target="slides/slide1.xml"/><Relationship Id="rId29" Type="http://schemas.openxmlformats.org/officeDocument/2006/relationships/font" Target="fonts/font1.fntdata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eaLnBrk="1" fontAlgn="base" hangingPunct="1"/>
            <a:endParaRPr lang="zh-CN" altLang="en-US" sz="1200" strike="noStrike" noProof="1" dirty="0"/>
          </a:p>
        </p:txBody>
      </p:sp>
      <p:sp>
        <p:nvSpPr>
          <p:cNvPr id="205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 algn="r" eaLnBrk="1" fontAlgn="base" hangingPunct="1"/>
            <a:endParaRPr lang="zh-CN" altLang="en-US" sz="1200" strike="noStrike" noProof="1" dirty="0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2053" name="备注占位符 4"/>
          <p:cNvSpPr>
            <a:spLocks noGrp="1" noRot="1" noChangeAspect="1"/>
          </p:cNvSpPr>
          <p:nvPr/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0">
              <a:spcBef>
                <a:spcPct val="30000"/>
              </a:spcBef>
            </a:pPr>
            <a:r>
              <a:rPr lang="zh-CN" altLang="en-US" sz="1200" dirty="0"/>
              <a:t>单击此处编辑母版文本样式</a:t>
            </a:r>
            <a:endParaRPr lang="zh-CN" altLang="en-US" sz="1200" dirty="0"/>
          </a:p>
          <a:p>
            <a:pPr lvl="0" indent="0">
              <a:spcBef>
                <a:spcPct val="30000"/>
              </a:spcBef>
            </a:pPr>
            <a:r>
              <a:rPr lang="zh-CN" altLang="en-US" sz="1200" dirty="0"/>
              <a:t>第二级</a:t>
            </a:r>
            <a:endParaRPr lang="zh-CN" altLang="en-US" sz="1200" dirty="0"/>
          </a:p>
          <a:p>
            <a:pPr lvl="0" indent="0">
              <a:spcBef>
                <a:spcPct val="30000"/>
              </a:spcBef>
            </a:pPr>
            <a:r>
              <a:rPr lang="zh-CN" altLang="en-US" sz="1200" dirty="0"/>
              <a:t>第三级</a:t>
            </a:r>
            <a:endParaRPr lang="zh-CN" altLang="en-US" sz="1200" dirty="0"/>
          </a:p>
          <a:p>
            <a:pPr lvl="0" indent="0">
              <a:spcBef>
                <a:spcPct val="30000"/>
              </a:spcBef>
            </a:pPr>
            <a:r>
              <a:rPr lang="zh-CN" altLang="en-US" sz="1200" dirty="0"/>
              <a:t>第四级</a:t>
            </a:r>
            <a:endParaRPr lang="zh-CN" altLang="en-US" sz="1200" dirty="0"/>
          </a:p>
          <a:p>
            <a:pPr lvl="0" indent="0">
              <a:spcBef>
                <a:spcPct val="30000"/>
              </a:spcBef>
            </a:pPr>
            <a:r>
              <a:rPr lang="zh-CN" altLang="en-US" sz="1200" dirty="0"/>
              <a:t>第五级</a:t>
            </a:r>
            <a:endParaRPr lang="zh-CN" altLang="en-US" sz="1200" dirty="0"/>
          </a:p>
        </p:txBody>
      </p:sp>
      <p:sp>
        <p:nvSpPr>
          <p:cNvPr id="205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fontAlgn="base" hangingPunct="1"/>
            <a:endParaRPr lang="zh-CN" altLang="en-US" sz="1200" strike="noStrike" noProof="1" dirty="0"/>
          </a:p>
        </p:txBody>
      </p:sp>
      <p:sp>
        <p:nvSpPr>
          <p:cNvPr id="205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z="1200" strike="noStrike" noProof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lvl="0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0" eaLnBrk="0" fontAlgn="base" latinLnBrk="0" hangingPunct="0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5" name="幻灯片图像占位符 1"/>
          <p:cNvSpPr>
            <a:spLocks noGrp="1" noRot="1"/>
          </p:cNvSpPr>
          <p:nvPr>
            <p:ph type="sldImg"/>
          </p:nvPr>
        </p:nvSpPr>
        <p:spPr/>
      </p:sp>
      <p:sp>
        <p:nvSpPr>
          <p:cNvPr id="21506" name="文本占位符 2"/>
          <p:cNvSpPr>
            <a:spLocks noGrp="1"/>
          </p:cNvSpPr>
          <p:nvPr>
            <p:ph type="body" sz="quarter"/>
          </p:nvPr>
        </p:nvSpPr>
        <p:spPr>
          <a:xfrm>
            <a:off x="661988" y="3932238"/>
            <a:ext cx="5295900" cy="3216275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0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pPr fontAlgn="base"/>
            <a:r>
              <a:rPr lang="zh-CN" altLang="en-US" strike="noStrike" noProof="1" smtClean="0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 indent="-91440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 w="9525">
            <a:noFill/>
          </a:ln>
        </p:spPr>
        <p:txBody>
          <a:bodyPr anchor="t"/>
          <a:p>
            <a:pPr lvl="0" indent="-22860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2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ct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  <p:sp>
        <p:nvSpPr>
          <p:cNvPr id="103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fontAlgn="base" hangingPunct="1"/>
            <a:fld id="{9A0DB2DC-4C9A-4742-B13C-FB6460FD3503}" type="slidenum">
              <a:rPr lang="zh-CN" altLang="en-US" strike="noStrike" noProof="1" dirty="0"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</a:fld>
            <a:endParaRPr lang="zh-CN" altLang="en-US" strike="noStrike" noProof="1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 advTm="1000">
        <p:random/>
      </p:transition>
    </mc:Choice>
    <mc:Fallback>
      <p:transition advTm="1000">
        <p:random/>
      </p:transition>
    </mc:Fallback>
  </mc:AlternateContent>
  <p:hf sldNum="0" hdr="0" ftr="0" dt="0"/>
  <p:txStyles>
    <p:titleStyle>
      <a:lvl1pPr marL="914400" lvl="0" indent="-914400" algn="l" defTabSz="914400" eaLnBrk="0" fontAlgn="base" latinLnBrk="0" hangingPunct="0">
        <a:lnSpc>
          <a:spcPct val="9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1"/>
          </a:solidFill>
          <a:latin typeface="+mj-lt"/>
          <a:ea typeface="+mj-ea"/>
          <a:cs typeface="+mj-cs"/>
          <a:sym typeface="造字工房雅圆（非商用）常规体" panose="02010600030101010101" charset="0"/>
        </a:defRPr>
      </a:lvl1pPr>
    </p:titleStyle>
    <p:bodyStyle>
      <a:lvl1pPr marL="228600" lvl="0" indent="-228600" algn="l" defTabSz="914400" eaLnBrk="0" fontAlgn="base" latinLnBrk="0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1pPr>
      <a:lvl2pPr marL="685800" lvl="1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2pPr>
      <a:lvl3pPr marL="1143000" lvl="2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3pPr>
      <a:lvl4pPr marL="1600200" lvl="3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4pPr>
      <a:lvl5pPr marL="2057400" lvl="4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5pPr>
      <a:lvl6pPr marL="2514600" lvl="5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6pPr>
      <a:lvl7pPr marL="2971800" lvl="6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7pPr>
      <a:lvl8pPr marL="3429000" lvl="7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8pPr>
      <a:lvl9pPr marL="3886200" lvl="8" indent="-228600" algn="l" defTabSz="914400" eaLnBrk="0" fontAlgn="base" latinLnBrk="0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  <a:sym typeface="微软雅黑" panose="020B0503020204020204" pitchFamily="2" charset="-122"/>
        </a:defRPr>
      </a:lvl9pPr>
    </p:bodyStyle>
    <p:otherStyle>
      <a:lvl1pPr marL="0" lvl="0" indent="0" algn="l" defTabSz="914400" eaLnBrk="0" fontAlgn="base" latinLnBrk="0" hangingPunct="0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1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9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3" name="图片 6"/>
          <p:cNvPicPr>
            <a:picLocks noChangeAspect="1"/>
          </p:cNvPicPr>
          <p:nvPr/>
        </p:nvPicPr>
        <p:blipFill>
          <a:blip r:embed="rId1"/>
          <a:srcRect l="10506" t="1108" r="10506" b="2039"/>
          <a:stretch>
            <a:fillRect/>
          </a:stretch>
        </p:blipFill>
        <p:spPr>
          <a:xfrm rot="-5400000">
            <a:off x="1030288" y="-1030287"/>
            <a:ext cx="7080250" cy="91440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074" name="Group 4"/>
          <p:cNvGrpSpPr/>
          <p:nvPr/>
        </p:nvGrpSpPr>
        <p:grpSpPr>
          <a:xfrm>
            <a:off x="3714750" y="2616200"/>
            <a:ext cx="4495800" cy="3925888"/>
            <a:chOff x="0" y="0"/>
            <a:chExt cx="4164" cy="3637"/>
          </a:xfrm>
        </p:grpSpPr>
        <p:sp>
          <p:nvSpPr>
            <p:cNvPr id="3075" name="AutoShape 3"/>
            <p:cNvSpPr>
              <a:spLocks noChangeAspect="1" noTextEdit="1"/>
            </p:cNvSpPr>
            <p:nvPr/>
          </p:nvSpPr>
          <p:spPr>
            <a:xfrm>
              <a:off x="0" y="0"/>
              <a:ext cx="4164" cy="3637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76" name="Freeform 5"/>
            <p:cNvSpPr>
              <a:spLocks noEditPoints="1"/>
            </p:cNvSpPr>
            <p:nvPr/>
          </p:nvSpPr>
          <p:spPr>
            <a:xfrm>
              <a:off x="3189" y="2411"/>
              <a:ext cx="548" cy="548"/>
            </a:xfrm>
            <a:custGeom>
              <a:avLst/>
              <a:gdLst/>
              <a:ahLst/>
              <a:cxnLst>
                <a:cxn ang="0">
                  <a:pos x="829" y="190"/>
                </a:cxn>
                <a:cxn ang="0">
                  <a:pos x="769" y="128"/>
                </a:cxn>
                <a:cxn ang="0">
                  <a:pos x="669" y="62"/>
                </a:cxn>
                <a:cxn ang="0">
                  <a:pos x="555" y="24"/>
                </a:cxn>
                <a:cxn ang="0">
                  <a:pos x="436" y="3"/>
                </a:cxn>
                <a:cxn ang="0">
                  <a:pos x="398" y="5"/>
                </a:cxn>
                <a:cxn ang="0">
                  <a:pos x="283" y="41"/>
                </a:cxn>
                <a:cxn ang="0">
                  <a:pos x="176" y="107"/>
                </a:cxn>
                <a:cxn ang="0">
                  <a:pos x="152" y="217"/>
                </a:cxn>
                <a:cxn ang="0">
                  <a:pos x="98" y="308"/>
                </a:cxn>
                <a:cxn ang="0">
                  <a:pos x="69" y="414"/>
                </a:cxn>
                <a:cxn ang="0">
                  <a:pos x="3" y="505"/>
                </a:cxn>
                <a:cxn ang="0">
                  <a:pos x="28" y="627"/>
                </a:cxn>
                <a:cxn ang="0">
                  <a:pos x="83" y="736"/>
                </a:cxn>
                <a:cxn ang="0">
                  <a:pos x="103" y="767"/>
                </a:cxn>
                <a:cxn ang="0">
                  <a:pos x="202" y="841"/>
                </a:cxn>
                <a:cxn ang="0">
                  <a:pos x="305" y="896"/>
                </a:cxn>
                <a:cxn ang="0">
                  <a:pos x="422" y="927"/>
                </a:cxn>
                <a:cxn ang="0">
                  <a:pos x="508" y="927"/>
                </a:cxn>
                <a:cxn ang="0">
                  <a:pos x="627" y="903"/>
                </a:cxn>
                <a:cxn ang="0">
                  <a:pos x="731" y="850"/>
                </a:cxn>
                <a:cxn ang="0">
                  <a:pos x="829" y="784"/>
                </a:cxn>
                <a:cxn ang="0">
                  <a:pos x="855" y="748"/>
                </a:cxn>
                <a:cxn ang="0">
                  <a:pos x="915" y="641"/>
                </a:cxn>
                <a:cxn ang="0">
                  <a:pos x="941" y="522"/>
                </a:cxn>
                <a:cxn ang="0">
                  <a:pos x="879" y="427"/>
                </a:cxn>
                <a:cxn ang="0">
                  <a:pos x="855" y="324"/>
                </a:cxn>
                <a:cxn ang="0">
                  <a:pos x="558" y="381"/>
                </a:cxn>
                <a:cxn ang="0">
                  <a:pos x="414" y="321"/>
                </a:cxn>
                <a:cxn ang="0">
                  <a:pos x="596" y="788"/>
                </a:cxn>
                <a:cxn ang="0">
                  <a:pos x="607" y="164"/>
                </a:cxn>
                <a:cxn ang="0">
                  <a:pos x="772" y="603"/>
                </a:cxn>
                <a:cxn ang="0">
                  <a:pos x="353" y="169"/>
                </a:cxn>
                <a:cxn ang="0">
                  <a:pos x="264" y="555"/>
                </a:cxn>
                <a:cxn ang="0">
                  <a:pos x="858" y="202"/>
                </a:cxn>
                <a:cxn ang="0">
                  <a:pos x="858" y="198"/>
                </a:cxn>
                <a:cxn ang="0">
                  <a:pos x="777" y="112"/>
                </a:cxn>
                <a:cxn ang="0">
                  <a:pos x="531" y="5"/>
                </a:cxn>
                <a:cxn ang="0">
                  <a:pos x="424" y="3"/>
                </a:cxn>
                <a:cxn ang="0">
                  <a:pos x="419" y="5"/>
                </a:cxn>
                <a:cxn ang="0">
                  <a:pos x="210" y="83"/>
                </a:cxn>
                <a:cxn ang="0">
                  <a:pos x="198" y="90"/>
                </a:cxn>
                <a:cxn ang="0">
                  <a:pos x="184" y="102"/>
                </a:cxn>
                <a:cxn ang="0">
                  <a:pos x="112" y="167"/>
                </a:cxn>
                <a:cxn ang="0">
                  <a:pos x="3" y="517"/>
                </a:cxn>
                <a:cxn ang="0">
                  <a:pos x="5" y="529"/>
                </a:cxn>
                <a:cxn ang="0">
                  <a:pos x="5" y="546"/>
                </a:cxn>
                <a:cxn ang="0">
                  <a:pos x="83" y="736"/>
                </a:cxn>
                <a:cxn ang="0">
                  <a:pos x="98" y="757"/>
                </a:cxn>
                <a:cxn ang="0">
                  <a:pos x="167" y="832"/>
                </a:cxn>
                <a:cxn ang="0">
                  <a:pos x="419" y="941"/>
                </a:cxn>
                <a:cxn ang="0">
                  <a:pos x="517" y="941"/>
                </a:cxn>
                <a:cxn ang="0">
                  <a:pos x="538" y="941"/>
                </a:cxn>
                <a:cxn ang="0">
                  <a:pos x="736" y="863"/>
                </a:cxn>
                <a:cxn ang="0">
                  <a:pos x="751" y="853"/>
                </a:cxn>
                <a:cxn ang="0">
                  <a:pos x="757" y="850"/>
                </a:cxn>
                <a:cxn ang="0">
                  <a:pos x="941" y="531"/>
                </a:cxn>
                <a:cxn ang="0">
                  <a:pos x="941" y="431"/>
                </a:cxn>
                <a:cxn ang="0">
                  <a:pos x="941" y="414"/>
                </a:cxn>
                <a:cxn ang="0">
                  <a:pos x="941" y="407"/>
                </a:cxn>
              </a:cxnLst>
              <a:pathLst>
                <a:path w="318" h="318">
                  <a:moveTo>
                    <a:pt x="304" y="95"/>
                  </a:moveTo>
                  <a:cubicBezTo>
                    <a:pt x="301" y="86"/>
                    <a:pt x="296" y="78"/>
                    <a:pt x="291" y="71"/>
                  </a:cubicBezTo>
                  <a:cubicBezTo>
                    <a:pt x="286" y="72"/>
                    <a:pt x="286" y="72"/>
                    <a:pt x="286" y="72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83" y="59"/>
                    <a:pt x="283" y="59"/>
                    <a:pt x="283" y="59"/>
                  </a:cubicBezTo>
                  <a:cubicBezTo>
                    <a:pt x="283" y="60"/>
                    <a:pt x="283" y="60"/>
                    <a:pt x="284" y="60"/>
                  </a:cubicBezTo>
                  <a:cubicBezTo>
                    <a:pt x="278" y="53"/>
                    <a:pt x="271" y="46"/>
                    <a:pt x="264" y="40"/>
                  </a:cubicBezTo>
                  <a:cubicBezTo>
                    <a:pt x="264" y="40"/>
                    <a:pt x="264" y="40"/>
                    <a:pt x="264" y="40"/>
                  </a:cubicBezTo>
                  <a:cubicBezTo>
                    <a:pt x="259" y="43"/>
                    <a:pt x="259" y="43"/>
                    <a:pt x="259" y="43"/>
                  </a:cubicBezTo>
                  <a:cubicBezTo>
                    <a:pt x="245" y="51"/>
                    <a:pt x="245" y="51"/>
                    <a:pt x="245" y="51"/>
                  </a:cubicBezTo>
                  <a:cubicBezTo>
                    <a:pt x="251" y="36"/>
                    <a:pt x="251" y="36"/>
                    <a:pt x="251" y="36"/>
                  </a:cubicBezTo>
                  <a:cubicBezTo>
                    <a:pt x="253" y="31"/>
                    <a:pt x="253" y="31"/>
                    <a:pt x="253" y="31"/>
                  </a:cubicBezTo>
                  <a:cubicBezTo>
                    <a:pt x="245" y="25"/>
                    <a:pt x="237" y="21"/>
                    <a:pt x="229" y="17"/>
                  </a:cubicBezTo>
                  <a:cubicBezTo>
                    <a:pt x="225" y="21"/>
                    <a:pt x="225" y="21"/>
                    <a:pt x="225" y="21"/>
                  </a:cubicBezTo>
                  <a:cubicBezTo>
                    <a:pt x="214" y="33"/>
                    <a:pt x="214" y="33"/>
                    <a:pt x="214" y="33"/>
                  </a:cubicBezTo>
                  <a:cubicBezTo>
                    <a:pt x="216" y="16"/>
                    <a:pt x="216" y="16"/>
                    <a:pt x="216" y="16"/>
                  </a:cubicBezTo>
                  <a:cubicBezTo>
                    <a:pt x="216" y="11"/>
                    <a:pt x="216" y="11"/>
                    <a:pt x="216" y="11"/>
                  </a:cubicBezTo>
                  <a:cubicBezTo>
                    <a:pt x="208" y="8"/>
                    <a:pt x="199" y="5"/>
                    <a:pt x="190" y="3"/>
                  </a:cubicBezTo>
                  <a:cubicBezTo>
                    <a:pt x="187" y="8"/>
                    <a:pt x="187" y="8"/>
                    <a:pt x="187" y="8"/>
                  </a:cubicBezTo>
                  <a:cubicBezTo>
                    <a:pt x="180" y="23"/>
                    <a:pt x="180" y="23"/>
                    <a:pt x="180" y="23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76" y="1"/>
                    <a:pt x="176" y="1"/>
                    <a:pt x="176" y="1"/>
                  </a:cubicBezTo>
                  <a:cubicBezTo>
                    <a:pt x="166" y="0"/>
                    <a:pt x="157" y="0"/>
                    <a:pt x="147" y="1"/>
                  </a:cubicBezTo>
                  <a:cubicBezTo>
                    <a:pt x="147" y="1"/>
                    <a:pt x="148" y="1"/>
                    <a:pt x="148" y="1"/>
                  </a:cubicBezTo>
                  <a:cubicBezTo>
                    <a:pt x="147" y="6"/>
                    <a:pt x="147" y="6"/>
                    <a:pt x="147" y="6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4" y="2"/>
                    <a:pt x="134" y="2"/>
                    <a:pt x="134" y="2"/>
                  </a:cubicBezTo>
                  <a:cubicBezTo>
                    <a:pt x="125" y="4"/>
                    <a:pt x="117" y="6"/>
                    <a:pt x="108" y="9"/>
                  </a:cubicBezTo>
                  <a:cubicBezTo>
                    <a:pt x="108" y="15"/>
                    <a:pt x="108" y="15"/>
                    <a:pt x="108" y="15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86" y="18"/>
                    <a:pt x="78" y="22"/>
                    <a:pt x="71" y="27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0" y="36"/>
                    <a:pt x="60" y="35"/>
                    <a:pt x="60" y="35"/>
                  </a:cubicBezTo>
                  <a:cubicBezTo>
                    <a:pt x="53" y="41"/>
                    <a:pt x="46" y="48"/>
                    <a:pt x="40" y="55"/>
                  </a:cubicBezTo>
                  <a:cubicBezTo>
                    <a:pt x="40" y="55"/>
                    <a:pt x="40" y="55"/>
                    <a:pt x="40" y="55"/>
                  </a:cubicBezTo>
                  <a:cubicBezTo>
                    <a:pt x="43" y="60"/>
                    <a:pt x="43" y="60"/>
                    <a:pt x="43" y="60"/>
                  </a:cubicBezTo>
                  <a:cubicBezTo>
                    <a:pt x="51" y="73"/>
                    <a:pt x="51" y="73"/>
                    <a:pt x="51" y="73"/>
                  </a:cubicBezTo>
                  <a:cubicBezTo>
                    <a:pt x="36" y="68"/>
                    <a:pt x="36" y="68"/>
                    <a:pt x="36" y="68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25" y="73"/>
                    <a:pt x="21" y="81"/>
                    <a:pt x="17" y="89"/>
                  </a:cubicBezTo>
                  <a:cubicBezTo>
                    <a:pt x="21" y="93"/>
                    <a:pt x="21" y="93"/>
                    <a:pt x="21" y="93"/>
                  </a:cubicBezTo>
                  <a:cubicBezTo>
                    <a:pt x="33" y="104"/>
                    <a:pt x="33" y="104"/>
                    <a:pt x="33" y="104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8" y="111"/>
                    <a:pt x="5" y="120"/>
                    <a:pt x="3" y="129"/>
                  </a:cubicBezTo>
                  <a:cubicBezTo>
                    <a:pt x="8" y="131"/>
                    <a:pt x="8" y="131"/>
                    <a:pt x="8" y="131"/>
                  </a:cubicBezTo>
                  <a:cubicBezTo>
                    <a:pt x="23" y="139"/>
                    <a:pt x="23" y="139"/>
                    <a:pt x="23" y="139"/>
                  </a:cubicBezTo>
                  <a:cubicBezTo>
                    <a:pt x="7" y="142"/>
                    <a:pt x="7" y="142"/>
                    <a:pt x="7" y="142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0" y="152"/>
                    <a:pt x="0" y="162"/>
                    <a:pt x="1" y="172"/>
                  </a:cubicBezTo>
                  <a:cubicBezTo>
                    <a:pt x="1" y="171"/>
                    <a:pt x="1" y="171"/>
                    <a:pt x="1" y="170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7" y="182"/>
                    <a:pt x="7" y="182"/>
                    <a:pt x="7" y="182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4" y="193"/>
                    <a:pt x="6" y="202"/>
                    <a:pt x="9" y="211"/>
                  </a:cubicBezTo>
                  <a:cubicBezTo>
                    <a:pt x="15" y="211"/>
                    <a:pt x="15" y="211"/>
                    <a:pt x="15" y="211"/>
                  </a:cubicBezTo>
                  <a:cubicBezTo>
                    <a:pt x="31" y="210"/>
                    <a:pt x="31" y="210"/>
                    <a:pt x="31" y="210"/>
                  </a:cubicBezTo>
                  <a:cubicBezTo>
                    <a:pt x="19" y="220"/>
                    <a:pt x="19" y="220"/>
                    <a:pt x="19" y="220"/>
                  </a:cubicBezTo>
                  <a:cubicBezTo>
                    <a:pt x="14" y="224"/>
                    <a:pt x="14" y="224"/>
                    <a:pt x="14" y="224"/>
                  </a:cubicBezTo>
                  <a:cubicBezTo>
                    <a:pt x="18" y="232"/>
                    <a:pt x="23" y="240"/>
                    <a:pt x="28" y="248"/>
                  </a:cubicBezTo>
                  <a:cubicBezTo>
                    <a:pt x="33" y="246"/>
                    <a:pt x="33" y="246"/>
                    <a:pt x="33" y="246"/>
                  </a:cubicBezTo>
                  <a:cubicBezTo>
                    <a:pt x="48" y="241"/>
                    <a:pt x="48" y="241"/>
                    <a:pt x="48" y="241"/>
                  </a:cubicBezTo>
                  <a:cubicBezTo>
                    <a:pt x="39" y="255"/>
                    <a:pt x="39" y="255"/>
                    <a:pt x="39" y="255"/>
                  </a:cubicBezTo>
                  <a:cubicBezTo>
                    <a:pt x="36" y="259"/>
                    <a:pt x="36" y="259"/>
                    <a:pt x="36" y="259"/>
                  </a:cubicBezTo>
                  <a:cubicBezTo>
                    <a:pt x="36" y="259"/>
                    <a:pt x="35" y="259"/>
                    <a:pt x="35" y="258"/>
                  </a:cubicBezTo>
                  <a:cubicBezTo>
                    <a:pt x="41" y="266"/>
                    <a:pt x="48" y="273"/>
                    <a:pt x="55" y="279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60" y="276"/>
                    <a:pt x="60" y="276"/>
                    <a:pt x="60" y="276"/>
                  </a:cubicBezTo>
                  <a:cubicBezTo>
                    <a:pt x="73" y="267"/>
                    <a:pt x="73" y="267"/>
                    <a:pt x="73" y="267"/>
                  </a:cubicBezTo>
                  <a:cubicBezTo>
                    <a:pt x="68" y="283"/>
                    <a:pt x="68" y="283"/>
                    <a:pt x="68" y="283"/>
                  </a:cubicBezTo>
                  <a:cubicBezTo>
                    <a:pt x="66" y="288"/>
                    <a:pt x="66" y="288"/>
                    <a:pt x="66" y="288"/>
                  </a:cubicBezTo>
                  <a:cubicBezTo>
                    <a:pt x="74" y="293"/>
                    <a:pt x="81" y="298"/>
                    <a:pt x="90" y="302"/>
                  </a:cubicBezTo>
                  <a:cubicBezTo>
                    <a:pt x="93" y="298"/>
                    <a:pt x="93" y="298"/>
                    <a:pt x="93" y="298"/>
                  </a:cubicBezTo>
                  <a:cubicBezTo>
                    <a:pt x="104" y="286"/>
                    <a:pt x="104" y="286"/>
                    <a:pt x="104" y="286"/>
                  </a:cubicBezTo>
                  <a:cubicBezTo>
                    <a:pt x="103" y="302"/>
                    <a:pt x="103" y="302"/>
                    <a:pt x="103" y="302"/>
                  </a:cubicBezTo>
                  <a:cubicBezTo>
                    <a:pt x="103" y="308"/>
                    <a:pt x="103" y="308"/>
                    <a:pt x="103" y="308"/>
                  </a:cubicBezTo>
                  <a:cubicBezTo>
                    <a:pt x="111" y="311"/>
                    <a:pt x="120" y="313"/>
                    <a:pt x="129" y="315"/>
                  </a:cubicBezTo>
                  <a:cubicBezTo>
                    <a:pt x="131" y="310"/>
                    <a:pt x="131" y="310"/>
                    <a:pt x="131" y="310"/>
                  </a:cubicBezTo>
                  <a:cubicBezTo>
                    <a:pt x="139" y="296"/>
                    <a:pt x="139" y="296"/>
                    <a:pt x="139" y="296"/>
                  </a:cubicBezTo>
                  <a:cubicBezTo>
                    <a:pt x="142" y="312"/>
                    <a:pt x="142" y="312"/>
                    <a:pt x="142" y="312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43" y="317"/>
                    <a:pt x="143" y="317"/>
                    <a:pt x="143" y="317"/>
                  </a:cubicBezTo>
                  <a:cubicBezTo>
                    <a:pt x="152" y="318"/>
                    <a:pt x="162" y="318"/>
                    <a:pt x="172" y="318"/>
                  </a:cubicBezTo>
                  <a:cubicBezTo>
                    <a:pt x="171" y="318"/>
                    <a:pt x="171" y="318"/>
                    <a:pt x="170" y="318"/>
                  </a:cubicBezTo>
                  <a:cubicBezTo>
                    <a:pt x="171" y="312"/>
                    <a:pt x="171" y="312"/>
                    <a:pt x="171" y="312"/>
                  </a:cubicBezTo>
                  <a:cubicBezTo>
                    <a:pt x="175" y="296"/>
                    <a:pt x="175" y="296"/>
                    <a:pt x="175" y="296"/>
                  </a:cubicBezTo>
                  <a:cubicBezTo>
                    <a:pt x="182" y="311"/>
                    <a:pt x="182" y="311"/>
                    <a:pt x="182" y="311"/>
                  </a:cubicBezTo>
                  <a:cubicBezTo>
                    <a:pt x="184" y="316"/>
                    <a:pt x="184" y="316"/>
                    <a:pt x="184" y="316"/>
                  </a:cubicBezTo>
                  <a:cubicBezTo>
                    <a:pt x="193" y="315"/>
                    <a:pt x="202" y="312"/>
                    <a:pt x="211" y="309"/>
                  </a:cubicBezTo>
                  <a:cubicBezTo>
                    <a:pt x="211" y="304"/>
                    <a:pt x="211" y="304"/>
                    <a:pt x="211" y="304"/>
                  </a:cubicBezTo>
                  <a:cubicBezTo>
                    <a:pt x="210" y="288"/>
                    <a:pt x="210" y="288"/>
                    <a:pt x="210" y="288"/>
                  </a:cubicBezTo>
                  <a:cubicBezTo>
                    <a:pt x="220" y="300"/>
                    <a:pt x="220" y="300"/>
                    <a:pt x="220" y="300"/>
                  </a:cubicBezTo>
                  <a:cubicBezTo>
                    <a:pt x="224" y="304"/>
                    <a:pt x="224" y="304"/>
                    <a:pt x="224" y="304"/>
                  </a:cubicBezTo>
                  <a:cubicBezTo>
                    <a:pt x="233" y="300"/>
                    <a:pt x="240" y="296"/>
                    <a:pt x="248" y="291"/>
                  </a:cubicBezTo>
                  <a:cubicBezTo>
                    <a:pt x="246" y="286"/>
                    <a:pt x="246" y="286"/>
                    <a:pt x="246" y="286"/>
                  </a:cubicBezTo>
                  <a:cubicBezTo>
                    <a:pt x="241" y="270"/>
                    <a:pt x="241" y="270"/>
                    <a:pt x="241" y="270"/>
                  </a:cubicBezTo>
                  <a:cubicBezTo>
                    <a:pt x="255" y="279"/>
                    <a:pt x="255" y="279"/>
                    <a:pt x="255" y="279"/>
                  </a:cubicBezTo>
                  <a:cubicBezTo>
                    <a:pt x="259" y="283"/>
                    <a:pt x="259" y="283"/>
                    <a:pt x="259" y="283"/>
                  </a:cubicBezTo>
                  <a:cubicBezTo>
                    <a:pt x="259" y="283"/>
                    <a:pt x="259" y="283"/>
                    <a:pt x="258" y="284"/>
                  </a:cubicBezTo>
                  <a:cubicBezTo>
                    <a:pt x="266" y="278"/>
                    <a:pt x="273" y="271"/>
                    <a:pt x="279" y="264"/>
                  </a:cubicBezTo>
                  <a:cubicBezTo>
                    <a:pt x="279" y="264"/>
                    <a:pt x="279" y="264"/>
                    <a:pt x="279" y="264"/>
                  </a:cubicBezTo>
                  <a:cubicBezTo>
                    <a:pt x="276" y="259"/>
                    <a:pt x="276" y="259"/>
                    <a:pt x="276" y="259"/>
                  </a:cubicBezTo>
                  <a:cubicBezTo>
                    <a:pt x="267" y="245"/>
                    <a:pt x="267" y="245"/>
                    <a:pt x="267" y="245"/>
                  </a:cubicBezTo>
                  <a:cubicBezTo>
                    <a:pt x="283" y="251"/>
                    <a:pt x="283" y="251"/>
                    <a:pt x="283" y="251"/>
                  </a:cubicBezTo>
                  <a:cubicBezTo>
                    <a:pt x="288" y="252"/>
                    <a:pt x="288" y="252"/>
                    <a:pt x="288" y="252"/>
                  </a:cubicBezTo>
                  <a:cubicBezTo>
                    <a:pt x="293" y="245"/>
                    <a:pt x="298" y="237"/>
                    <a:pt x="302" y="229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86" y="214"/>
                    <a:pt x="286" y="214"/>
                    <a:pt x="286" y="214"/>
                  </a:cubicBezTo>
                  <a:cubicBezTo>
                    <a:pt x="302" y="216"/>
                    <a:pt x="302" y="216"/>
                    <a:pt x="302" y="216"/>
                  </a:cubicBezTo>
                  <a:cubicBezTo>
                    <a:pt x="308" y="216"/>
                    <a:pt x="308" y="216"/>
                    <a:pt x="308" y="216"/>
                  </a:cubicBezTo>
                  <a:cubicBezTo>
                    <a:pt x="311" y="208"/>
                    <a:pt x="313" y="199"/>
                    <a:pt x="315" y="190"/>
                  </a:cubicBezTo>
                  <a:cubicBezTo>
                    <a:pt x="310" y="187"/>
                    <a:pt x="310" y="187"/>
                    <a:pt x="310" y="187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312" y="177"/>
                    <a:pt x="312" y="177"/>
                    <a:pt x="312" y="177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8" y="166"/>
                    <a:pt x="318" y="156"/>
                    <a:pt x="318" y="147"/>
                  </a:cubicBezTo>
                  <a:cubicBezTo>
                    <a:pt x="318" y="147"/>
                    <a:pt x="318" y="148"/>
                    <a:pt x="318" y="148"/>
                  </a:cubicBezTo>
                  <a:cubicBezTo>
                    <a:pt x="312" y="147"/>
                    <a:pt x="312" y="147"/>
                    <a:pt x="312" y="147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311" y="137"/>
                    <a:pt x="311" y="137"/>
                    <a:pt x="311" y="137"/>
                  </a:cubicBezTo>
                  <a:cubicBezTo>
                    <a:pt x="316" y="134"/>
                    <a:pt x="316" y="134"/>
                    <a:pt x="316" y="134"/>
                  </a:cubicBezTo>
                  <a:cubicBezTo>
                    <a:pt x="315" y="125"/>
                    <a:pt x="313" y="117"/>
                    <a:pt x="310" y="108"/>
                  </a:cubicBezTo>
                  <a:cubicBezTo>
                    <a:pt x="304" y="108"/>
                    <a:pt x="304" y="108"/>
                    <a:pt x="304" y="108"/>
                  </a:cubicBezTo>
                  <a:cubicBezTo>
                    <a:pt x="288" y="109"/>
                    <a:pt x="288" y="109"/>
                    <a:pt x="288" y="109"/>
                  </a:cubicBezTo>
                  <a:cubicBezTo>
                    <a:pt x="300" y="98"/>
                    <a:pt x="300" y="98"/>
                    <a:pt x="300" y="98"/>
                  </a:cubicBezTo>
                  <a:cubicBezTo>
                    <a:pt x="304" y="95"/>
                    <a:pt x="304" y="95"/>
                    <a:pt x="304" y="95"/>
                  </a:cubicBezTo>
                  <a:close/>
                  <a:moveTo>
                    <a:pt x="201" y="123"/>
                  </a:moveTo>
                  <a:cubicBezTo>
                    <a:pt x="201" y="123"/>
                    <a:pt x="201" y="123"/>
                    <a:pt x="201" y="123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80"/>
                    <a:pt x="202" y="202"/>
                    <a:pt x="180" y="210"/>
                  </a:cubicBezTo>
                  <a:cubicBezTo>
                    <a:pt x="151" y="222"/>
                    <a:pt x="119" y="208"/>
                    <a:pt x="108" y="179"/>
                  </a:cubicBezTo>
                  <a:cubicBezTo>
                    <a:pt x="97" y="151"/>
                    <a:pt x="111" y="119"/>
                    <a:pt x="139" y="108"/>
                  </a:cubicBezTo>
                  <a:cubicBezTo>
                    <a:pt x="162" y="99"/>
                    <a:pt x="186" y="106"/>
                    <a:pt x="201" y="123"/>
                  </a:cubicBezTo>
                  <a:close/>
                  <a:moveTo>
                    <a:pt x="265" y="118"/>
                  </a:moveTo>
                  <a:cubicBezTo>
                    <a:pt x="265" y="118"/>
                    <a:pt x="265" y="118"/>
                    <a:pt x="265" y="118"/>
                  </a:cubicBezTo>
                  <a:cubicBezTo>
                    <a:pt x="276" y="147"/>
                    <a:pt x="275" y="178"/>
                    <a:pt x="263" y="204"/>
                  </a:cubicBezTo>
                  <a:cubicBezTo>
                    <a:pt x="252" y="231"/>
                    <a:pt x="230" y="253"/>
                    <a:pt x="201" y="265"/>
                  </a:cubicBezTo>
                  <a:cubicBezTo>
                    <a:pt x="172" y="276"/>
                    <a:pt x="141" y="275"/>
                    <a:pt x="114" y="263"/>
                  </a:cubicBezTo>
                  <a:cubicBezTo>
                    <a:pt x="88" y="252"/>
                    <a:pt x="65" y="230"/>
                    <a:pt x="54" y="201"/>
                  </a:cubicBezTo>
                  <a:cubicBezTo>
                    <a:pt x="42" y="172"/>
                    <a:pt x="44" y="141"/>
                    <a:pt x="55" y="114"/>
                  </a:cubicBezTo>
                  <a:cubicBezTo>
                    <a:pt x="67" y="88"/>
                    <a:pt x="89" y="65"/>
                    <a:pt x="118" y="54"/>
                  </a:cubicBezTo>
                  <a:cubicBezTo>
                    <a:pt x="147" y="42"/>
                    <a:pt x="178" y="44"/>
                    <a:pt x="204" y="55"/>
                  </a:cubicBezTo>
                  <a:cubicBezTo>
                    <a:pt x="231" y="67"/>
                    <a:pt x="253" y="89"/>
                    <a:pt x="265" y="118"/>
                  </a:cubicBezTo>
                  <a:close/>
                  <a:moveTo>
                    <a:pt x="203" y="58"/>
                  </a:moveTo>
                  <a:cubicBezTo>
                    <a:pt x="203" y="58"/>
                    <a:pt x="203" y="58"/>
                    <a:pt x="203" y="58"/>
                  </a:cubicBezTo>
                  <a:cubicBezTo>
                    <a:pt x="229" y="70"/>
                    <a:pt x="251" y="91"/>
                    <a:pt x="262" y="119"/>
                  </a:cubicBezTo>
                  <a:cubicBezTo>
                    <a:pt x="273" y="147"/>
                    <a:pt x="271" y="177"/>
                    <a:pt x="260" y="203"/>
                  </a:cubicBezTo>
                  <a:cubicBezTo>
                    <a:pt x="249" y="229"/>
                    <a:pt x="228" y="251"/>
                    <a:pt x="200" y="262"/>
                  </a:cubicBezTo>
                  <a:cubicBezTo>
                    <a:pt x="171" y="273"/>
                    <a:pt x="141" y="271"/>
                    <a:pt x="115" y="260"/>
                  </a:cubicBezTo>
                  <a:cubicBezTo>
                    <a:pt x="90" y="249"/>
                    <a:pt x="68" y="228"/>
                    <a:pt x="57" y="200"/>
                  </a:cubicBezTo>
                  <a:cubicBezTo>
                    <a:pt x="46" y="171"/>
                    <a:pt x="47" y="141"/>
                    <a:pt x="58" y="115"/>
                  </a:cubicBezTo>
                  <a:cubicBezTo>
                    <a:pt x="70" y="90"/>
                    <a:pt x="91" y="68"/>
                    <a:pt x="119" y="57"/>
                  </a:cubicBezTo>
                  <a:cubicBezTo>
                    <a:pt x="147" y="46"/>
                    <a:pt x="177" y="47"/>
                    <a:pt x="203" y="58"/>
                  </a:cubicBezTo>
                  <a:close/>
                  <a:moveTo>
                    <a:pt x="229" y="132"/>
                  </a:moveTo>
                  <a:cubicBezTo>
                    <a:pt x="229" y="132"/>
                    <a:pt x="229" y="132"/>
                    <a:pt x="229" y="132"/>
                  </a:cubicBezTo>
                  <a:cubicBezTo>
                    <a:pt x="244" y="170"/>
                    <a:pt x="225" y="214"/>
                    <a:pt x="187" y="229"/>
                  </a:cubicBezTo>
                  <a:cubicBezTo>
                    <a:pt x="148" y="244"/>
                    <a:pt x="105" y="225"/>
                    <a:pt x="89" y="187"/>
                  </a:cubicBezTo>
                  <a:cubicBezTo>
                    <a:pt x="74" y="148"/>
                    <a:pt x="93" y="105"/>
                    <a:pt x="132" y="89"/>
                  </a:cubicBezTo>
                  <a:cubicBezTo>
                    <a:pt x="170" y="74"/>
                    <a:pt x="214" y="93"/>
                    <a:pt x="229" y="132"/>
                  </a:cubicBezTo>
                  <a:close/>
                  <a:moveTo>
                    <a:pt x="291" y="70"/>
                  </a:moveTo>
                  <a:cubicBezTo>
                    <a:pt x="291" y="70"/>
                    <a:pt x="291" y="70"/>
                    <a:pt x="291" y="70"/>
                  </a:cubicBezTo>
                  <a:cubicBezTo>
                    <a:pt x="290" y="70"/>
                    <a:pt x="290" y="69"/>
                    <a:pt x="289" y="68"/>
                  </a:cubicBezTo>
                  <a:cubicBezTo>
                    <a:pt x="290" y="69"/>
                    <a:pt x="290" y="70"/>
                    <a:pt x="291" y="70"/>
                  </a:cubicBezTo>
                  <a:close/>
                  <a:moveTo>
                    <a:pt x="289" y="67"/>
                  </a:move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7" y="65"/>
                  </a:cubicBezTo>
                  <a:cubicBezTo>
                    <a:pt x="288" y="66"/>
                    <a:pt x="288" y="66"/>
                    <a:pt x="289" y="67"/>
                  </a:cubicBezTo>
                  <a:close/>
                  <a:moveTo>
                    <a:pt x="286" y="64"/>
                  </a:moveTo>
                  <a:cubicBezTo>
                    <a:pt x="286" y="64"/>
                    <a:pt x="286" y="64"/>
                    <a:pt x="286" y="64"/>
                  </a:cubicBezTo>
                  <a:cubicBezTo>
                    <a:pt x="286" y="63"/>
                    <a:pt x="285" y="63"/>
                    <a:pt x="285" y="62"/>
                  </a:cubicBezTo>
                  <a:cubicBezTo>
                    <a:pt x="285" y="63"/>
                    <a:pt x="286" y="63"/>
                    <a:pt x="286" y="64"/>
                  </a:cubicBezTo>
                  <a:close/>
                  <a:moveTo>
                    <a:pt x="262" y="38"/>
                  </a:moveTo>
                  <a:cubicBezTo>
                    <a:pt x="262" y="38"/>
                    <a:pt x="262" y="38"/>
                    <a:pt x="262" y="38"/>
                  </a:cubicBezTo>
                  <a:cubicBezTo>
                    <a:pt x="262" y="38"/>
                    <a:pt x="261" y="38"/>
                    <a:pt x="261" y="37"/>
                  </a:cubicBezTo>
                  <a:cubicBezTo>
                    <a:pt x="261" y="38"/>
                    <a:pt x="262" y="38"/>
                    <a:pt x="262" y="38"/>
                  </a:cubicBezTo>
                  <a:close/>
                  <a:moveTo>
                    <a:pt x="179" y="2"/>
                  </a:moveTo>
                  <a:cubicBezTo>
                    <a:pt x="179" y="2"/>
                    <a:pt x="179" y="2"/>
                    <a:pt x="179" y="2"/>
                  </a:cubicBezTo>
                  <a:cubicBezTo>
                    <a:pt x="179" y="2"/>
                    <a:pt x="178" y="2"/>
                    <a:pt x="178" y="2"/>
                  </a:cubicBezTo>
                  <a:cubicBezTo>
                    <a:pt x="178" y="2"/>
                    <a:pt x="179" y="2"/>
                    <a:pt x="179" y="2"/>
                  </a:cubicBezTo>
                  <a:close/>
                  <a:moveTo>
                    <a:pt x="145" y="1"/>
                  </a:moveTo>
                  <a:cubicBezTo>
                    <a:pt x="145" y="1"/>
                    <a:pt x="145" y="1"/>
                    <a:pt x="145" y="1"/>
                  </a:cubicBezTo>
                  <a:cubicBezTo>
                    <a:pt x="144" y="1"/>
                    <a:pt x="143" y="1"/>
                    <a:pt x="143" y="1"/>
                  </a:cubicBezTo>
                  <a:cubicBezTo>
                    <a:pt x="143" y="1"/>
                    <a:pt x="144" y="1"/>
                    <a:pt x="145" y="1"/>
                  </a:cubicBezTo>
                  <a:close/>
                  <a:moveTo>
                    <a:pt x="141" y="2"/>
                  </a:moveTo>
                  <a:cubicBezTo>
                    <a:pt x="141" y="2"/>
                    <a:pt x="141" y="2"/>
                    <a:pt x="141" y="2"/>
                  </a:cubicBezTo>
                  <a:cubicBezTo>
                    <a:pt x="140" y="2"/>
                    <a:pt x="139" y="2"/>
                    <a:pt x="139" y="2"/>
                  </a:cubicBezTo>
                  <a:cubicBezTo>
                    <a:pt x="139" y="2"/>
                    <a:pt x="140" y="2"/>
                    <a:pt x="141" y="2"/>
                  </a:cubicBezTo>
                  <a:close/>
                  <a:moveTo>
                    <a:pt x="137" y="2"/>
                  </a:moveTo>
                  <a:cubicBezTo>
                    <a:pt x="137" y="2"/>
                    <a:pt x="137" y="2"/>
                    <a:pt x="137" y="2"/>
                  </a:cubicBezTo>
                  <a:cubicBezTo>
                    <a:pt x="136" y="2"/>
                    <a:pt x="135" y="2"/>
                    <a:pt x="135" y="2"/>
                  </a:cubicBezTo>
                  <a:cubicBezTo>
                    <a:pt x="135" y="2"/>
                    <a:pt x="136" y="2"/>
                    <a:pt x="137" y="2"/>
                  </a:cubicBezTo>
                  <a:close/>
                  <a:moveTo>
                    <a:pt x="71" y="28"/>
                  </a:moveTo>
                  <a:cubicBezTo>
                    <a:pt x="71" y="28"/>
                    <a:pt x="71" y="28"/>
                    <a:pt x="71" y="28"/>
                  </a:cubicBezTo>
                  <a:cubicBezTo>
                    <a:pt x="70" y="28"/>
                    <a:pt x="69" y="29"/>
                    <a:pt x="68" y="29"/>
                  </a:cubicBezTo>
                  <a:cubicBezTo>
                    <a:pt x="69" y="29"/>
                    <a:pt x="70" y="28"/>
                    <a:pt x="71" y="28"/>
                  </a:cubicBezTo>
                  <a:close/>
                  <a:moveTo>
                    <a:pt x="67" y="30"/>
                  </a:moveTo>
                  <a:cubicBezTo>
                    <a:pt x="67" y="30"/>
                    <a:pt x="67" y="30"/>
                    <a:pt x="67" y="30"/>
                  </a:cubicBezTo>
                  <a:cubicBezTo>
                    <a:pt x="66" y="30"/>
                    <a:pt x="66" y="31"/>
                    <a:pt x="65" y="31"/>
                  </a:cubicBezTo>
                  <a:cubicBezTo>
                    <a:pt x="66" y="31"/>
                    <a:pt x="66" y="30"/>
                    <a:pt x="67" y="30"/>
                  </a:cubicBezTo>
                  <a:close/>
                  <a:moveTo>
                    <a:pt x="64" y="33"/>
                  </a:moveTo>
                  <a:cubicBezTo>
                    <a:pt x="64" y="33"/>
                    <a:pt x="64" y="33"/>
                    <a:pt x="64" y="33"/>
                  </a:cubicBezTo>
                  <a:cubicBezTo>
                    <a:pt x="63" y="33"/>
                    <a:pt x="63" y="33"/>
                    <a:pt x="62" y="34"/>
                  </a:cubicBezTo>
                  <a:cubicBezTo>
                    <a:pt x="63" y="33"/>
                    <a:pt x="63" y="33"/>
                    <a:pt x="64" y="33"/>
                  </a:cubicBezTo>
                  <a:close/>
                  <a:moveTo>
                    <a:pt x="38" y="56"/>
                  </a:moveTo>
                  <a:cubicBezTo>
                    <a:pt x="38" y="56"/>
                    <a:pt x="38" y="56"/>
                    <a:pt x="38" y="56"/>
                  </a:cubicBezTo>
                  <a:cubicBezTo>
                    <a:pt x="38" y="57"/>
                    <a:pt x="38" y="57"/>
                    <a:pt x="37" y="58"/>
                  </a:cubicBezTo>
                  <a:cubicBezTo>
                    <a:pt x="38" y="57"/>
                    <a:pt x="38" y="57"/>
                    <a:pt x="38" y="56"/>
                  </a:cubicBezTo>
                  <a:close/>
                  <a:moveTo>
                    <a:pt x="2" y="139"/>
                  </a:moveTo>
                  <a:cubicBezTo>
                    <a:pt x="2" y="139"/>
                    <a:pt x="2" y="139"/>
                    <a:pt x="2" y="139"/>
                  </a:cubicBezTo>
                  <a:cubicBezTo>
                    <a:pt x="2" y="140"/>
                    <a:pt x="2" y="140"/>
                    <a:pt x="2" y="141"/>
                  </a:cubicBezTo>
                  <a:cubicBezTo>
                    <a:pt x="2" y="140"/>
                    <a:pt x="2" y="140"/>
                    <a:pt x="2" y="139"/>
                  </a:cubicBezTo>
                  <a:close/>
                  <a:moveTo>
                    <a:pt x="1" y="174"/>
                  </a:moveTo>
                  <a:cubicBezTo>
                    <a:pt x="1" y="174"/>
                    <a:pt x="1" y="174"/>
                    <a:pt x="1" y="174"/>
                  </a:cubicBezTo>
                  <a:cubicBezTo>
                    <a:pt x="1" y="174"/>
                    <a:pt x="1" y="175"/>
                    <a:pt x="1" y="176"/>
                  </a:cubicBezTo>
                  <a:cubicBezTo>
                    <a:pt x="1" y="175"/>
                    <a:pt x="1" y="174"/>
                    <a:pt x="1" y="174"/>
                  </a:cubicBezTo>
                  <a:close/>
                  <a:moveTo>
                    <a:pt x="2" y="178"/>
                  </a:moveTo>
                  <a:cubicBezTo>
                    <a:pt x="2" y="178"/>
                    <a:pt x="2" y="178"/>
                    <a:pt x="2" y="178"/>
                  </a:cubicBezTo>
                  <a:cubicBezTo>
                    <a:pt x="2" y="178"/>
                    <a:pt x="2" y="179"/>
                    <a:pt x="2" y="180"/>
                  </a:cubicBezTo>
                  <a:cubicBezTo>
                    <a:pt x="2" y="179"/>
                    <a:pt x="2" y="178"/>
                    <a:pt x="2" y="178"/>
                  </a:cubicBezTo>
                  <a:close/>
                  <a:moveTo>
                    <a:pt x="2" y="181"/>
                  </a:moveTo>
                  <a:cubicBezTo>
                    <a:pt x="2" y="181"/>
                    <a:pt x="2" y="181"/>
                    <a:pt x="2" y="181"/>
                  </a:cubicBezTo>
                  <a:cubicBezTo>
                    <a:pt x="2" y="182"/>
                    <a:pt x="2" y="183"/>
                    <a:pt x="2" y="184"/>
                  </a:cubicBezTo>
                  <a:cubicBezTo>
                    <a:pt x="2" y="183"/>
                    <a:pt x="2" y="182"/>
                    <a:pt x="2" y="181"/>
                  </a:cubicBezTo>
                  <a:close/>
                  <a:moveTo>
                    <a:pt x="28" y="248"/>
                  </a:moveTo>
                  <a:cubicBezTo>
                    <a:pt x="28" y="248"/>
                    <a:pt x="28" y="248"/>
                    <a:pt x="28" y="248"/>
                  </a:cubicBezTo>
                  <a:cubicBezTo>
                    <a:pt x="28" y="249"/>
                    <a:pt x="29" y="250"/>
                    <a:pt x="29" y="250"/>
                  </a:cubicBezTo>
                  <a:cubicBezTo>
                    <a:pt x="29" y="250"/>
                    <a:pt x="28" y="249"/>
                    <a:pt x="28" y="248"/>
                  </a:cubicBezTo>
                  <a:close/>
                  <a:moveTo>
                    <a:pt x="30" y="252"/>
                  </a:moveTo>
                  <a:cubicBezTo>
                    <a:pt x="30" y="252"/>
                    <a:pt x="30" y="252"/>
                    <a:pt x="30" y="252"/>
                  </a:cubicBezTo>
                  <a:cubicBezTo>
                    <a:pt x="31" y="252"/>
                    <a:pt x="31" y="253"/>
                    <a:pt x="31" y="253"/>
                  </a:cubicBezTo>
                  <a:cubicBezTo>
                    <a:pt x="31" y="253"/>
                    <a:pt x="31" y="252"/>
                    <a:pt x="30" y="252"/>
                  </a:cubicBezTo>
                  <a:close/>
                  <a:moveTo>
                    <a:pt x="33" y="255"/>
                  </a:moveTo>
                  <a:cubicBezTo>
                    <a:pt x="33" y="255"/>
                    <a:pt x="33" y="255"/>
                    <a:pt x="33" y="255"/>
                  </a:cubicBezTo>
                  <a:cubicBezTo>
                    <a:pt x="33" y="255"/>
                    <a:pt x="33" y="256"/>
                    <a:pt x="34" y="256"/>
                  </a:cubicBezTo>
                  <a:cubicBezTo>
                    <a:pt x="33" y="256"/>
                    <a:pt x="33" y="255"/>
                    <a:pt x="33" y="255"/>
                  </a:cubicBezTo>
                  <a:close/>
                  <a:moveTo>
                    <a:pt x="56" y="280"/>
                  </a:moveTo>
                  <a:cubicBezTo>
                    <a:pt x="56" y="280"/>
                    <a:pt x="56" y="280"/>
                    <a:pt x="56" y="280"/>
                  </a:cubicBezTo>
                  <a:cubicBezTo>
                    <a:pt x="57" y="281"/>
                    <a:pt x="57" y="281"/>
                    <a:pt x="58" y="281"/>
                  </a:cubicBezTo>
                  <a:cubicBezTo>
                    <a:pt x="57" y="281"/>
                    <a:pt x="57" y="281"/>
                    <a:pt x="56" y="280"/>
                  </a:cubicBezTo>
                  <a:close/>
                  <a:moveTo>
                    <a:pt x="139" y="317"/>
                  </a:moveTo>
                  <a:cubicBezTo>
                    <a:pt x="139" y="317"/>
                    <a:pt x="139" y="317"/>
                    <a:pt x="139" y="317"/>
                  </a:cubicBezTo>
                  <a:cubicBezTo>
                    <a:pt x="140" y="317"/>
                    <a:pt x="140" y="317"/>
                    <a:pt x="141" y="317"/>
                  </a:cubicBezTo>
                  <a:cubicBezTo>
                    <a:pt x="140" y="317"/>
                    <a:pt x="140" y="317"/>
                    <a:pt x="139" y="317"/>
                  </a:cubicBezTo>
                  <a:close/>
                  <a:moveTo>
                    <a:pt x="174" y="317"/>
                  </a:moveTo>
                  <a:cubicBezTo>
                    <a:pt x="174" y="317"/>
                    <a:pt x="174" y="317"/>
                    <a:pt x="174" y="317"/>
                  </a:cubicBezTo>
                  <a:cubicBezTo>
                    <a:pt x="175" y="317"/>
                    <a:pt x="175" y="317"/>
                    <a:pt x="176" y="317"/>
                  </a:cubicBezTo>
                  <a:cubicBezTo>
                    <a:pt x="175" y="317"/>
                    <a:pt x="175" y="317"/>
                    <a:pt x="174" y="317"/>
                  </a:cubicBezTo>
                  <a:close/>
                  <a:moveTo>
                    <a:pt x="178" y="317"/>
                  </a:moveTo>
                  <a:cubicBezTo>
                    <a:pt x="178" y="317"/>
                    <a:pt x="178" y="317"/>
                    <a:pt x="178" y="317"/>
                  </a:cubicBezTo>
                  <a:cubicBezTo>
                    <a:pt x="178" y="317"/>
                    <a:pt x="179" y="317"/>
                    <a:pt x="180" y="317"/>
                  </a:cubicBezTo>
                  <a:cubicBezTo>
                    <a:pt x="179" y="317"/>
                    <a:pt x="178" y="317"/>
                    <a:pt x="178" y="317"/>
                  </a:cubicBezTo>
                  <a:close/>
                  <a:moveTo>
                    <a:pt x="181" y="317"/>
                  </a:moveTo>
                  <a:cubicBezTo>
                    <a:pt x="181" y="317"/>
                    <a:pt x="181" y="317"/>
                    <a:pt x="181" y="317"/>
                  </a:cubicBezTo>
                  <a:cubicBezTo>
                    <a:pt x="182" y="316"/>
                    <a:pt x="183" y="316"/>
                    <a:pt x="184" y="316"/>
                  </a:cubicBezTo>
                  <a:cubicBezTo>
                    <a:pt x="183" y="316"/>
                    <a:pt x="182" y="316"/>
                    <a:pt x="181" y="317"/>
                  </a:cubicBezTo>
                  <a:close/>
                  <a:moveTo>
                    <a:pt x="248" y="291"/>
                  </a:moveTo>
                  <a:cubicBezTo>
                    <a:pt x="248" y="291"/>
                    <a:pt x="248" y="291"/>
                    <a:pt x="248" y="291"/>
                  </a:cubicBezTo>
                  <a:cubicBezTo>
                    <a:pt x="249" y="290"/>
                    <a:pt x="250" y="290"/>
                    <a:pt x="251" y="289"/>
                  </a:cubicBezTo>
                  <a:cubicBezTo>
                    <a:pt x="250" y="290"/>
                    <a:pt x="249" y="290"/>
                    <a:pt x="248" y="291"/>
                  </a:cubicBezTo>
                  <a:close/>
                  <a:moveTo>
                    <a:pt x="252" y="289"/>
                  </a:moveTo>
                  <a:cubicBezTo>
                    <a:pt x="252" y="289"/>
                    <a:pt x="252" y="289"/>
                    <a:pt x="252" y="289"/>
                  </a:cubicBezTo>
                  <a:cubicBezTo>
                    <a:pt x="252" y="288"/>
                    <a:pt x="253" y="288"/>
                    <a:pt x="253" y="287"/>
                  </a:cubicBezTo>
                  <a:cubicBezTo>
                    <a:pt x="253" y="288"/>
                    <a:pt x="252" y="288"/>
                    <a:pt x="252" y="289"/>
                  </a:cubicBezTo>
                  <a:close/>
                  <a:moveTo>
                    <a:pt x="255" y="286"/>
                  </a:moveTo>
                  <a:cubicBezTo>
                    <a:pt x="255" y="286"/>
                    <a:pt x="255" y="286"/>
                    <a:pt x="255" y="286"/>
                  </a:cubicBezTo>
                  <a:cubicBezTo>
                    <a:pt x="256" y="286"/>
                    <a:pt x="256" y="285"/>
                    <a:pt x="256" y="285"/>
                  </a:cubicBezTo>
                  <a:cubicBezTo>
                    <a:pt x="256" y="285"/>
                    <a:pt x="256" y="286"/>
                    <a:pt x="255" y="286"/>
                  </a:cubicBezTo>
                  <a:close/>
                  <a:moveTo>
                    <a:pt x="280" y="262"/>
                  </a:moveTo>
                  <a:cubicBezTo>
                    <a:pt x="280" y="262"/>
                    <a:pt x="280" y="262"/>
                    <a:pt x="280" y="262"/>
                  </a:cubicBezTo>
                  <a:cubicBezTo>
                    <a:pt x="281" y="262"/>
                    <a:pt x="281" y="261"/>
                    <a:pt x="281" y="261"/>
                  </a:cubicBezTo>
                  <a:cubicBezTo>
                    <a:pt x="281" y="261"/>
                    <a:pt x="281" y="262"/>
                    <a:pt x="280" y="262"/>
                  </a:cubicBezTo>
                  <a:close/>
                  <a:moveTo>
                    <a:pt x="317" y="179"/>
                  </a:move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8"/>
                    <a:pt x="317" y="178"/>
                  </a:cubicBezTo>
                  <a:cubicBezTo>
                    <a:pt x="317" y="178"/>
                    <a:pt x="317" y="179"/>
                    <a:pt x="317" y="179"/>
                  </a:cubicBezTo>
                  <a:close/>
                  <a:moveTo>
                    <a:pt x="317" y="145"/>
                  </a:moveTo>
                  <a:cubicBezTo>
                    <a:pt x="317" y="145"/>
                    <a:pt x="317" y="145"/>
                    <a:pt x="317" y="145"/>
                  </a:cubicBezTo>
                  <a:cubicBezTo>
                    <a:pt x="317" y="144"/>
                    <a:pt x="317" y="143"/>
                    <a:pt x="317" y="143"/>
                  </a:cubicBezTo>
                  <a:cubicBezTo>
                    <a:pt x="317" y="143"/>
                    <a:pt x="317" y="144"/>
                    <a:pt x="317" y="145"/>
                  </a:cubicBezTo>
                  <a:close/>
                  <a:moveTo>
                    <a:pt x="317" y="141"/>
                  </a:moveTo>
                  <a:cubicBezTo>
                    <a:pt x="317" y="141"/>
                    <a:pt x="317" y="141"/>
                    <a:pt x="317" y="141"/>
                  </a:cubicBezTo>
                  <a:cubicBezTo>
                    <a:pt x="317" y="140"/>
                    <a:pt x="317" y="139"/>
                    <a:pt x="317" y="139"/>
                  </a:cubicBezTo>
                  <a:cubicBezTo>
                    <a:pt x="317" y="139"/>
                    <a:pt x="317" y="140"/>
                    <a:pt x="317" y="141"/>
                  </a:cubicBezTo>
                  <a:close/>
                  <a:moveTo>
                    <a:pt x="317" y="137"/>
                  </a:moveTo>
                  <a:cubicBezTo>
                    <a:pt x="317" y="137"/>
                    <a:pt x="317" y="137"/>
                    <a:pt x="317" y="137"/>
                  </a:cubicBezTo>
                  <a:cubicBezTo>
                    <a:pt x="316" y="136"/>
                    <a:pt x="316" y="135"/>
                    <a:pt x="316" y="134"/>
                  </a:cubicBezTo>
                  <a:cubicBezTo>
                    <a:pt x="316" y="135"/>
                    <a:pt x="316" y="136"/>
                    <a:pt x="317" y="137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7" name="Freeform 6"/>
            <p:cNvSpPr>
              <a:spLocks noEditPoints="1"/>
            </p:cNvSpPr>
            <p:nvPr/>
          </p:nvSpPr>
          <p:spPr>
            <a:xfrm>
              <a:off x="1593" y="100"/>
              <a:ext cx="1042" cy="1042"/>
            </a:xfrm>
            <a:custGeom>
              <a:avLst/>
              <a:gdLst/>
              <a:ahLst/>
              <a:cxnLst>
                <a:cxn ang="0">
                  <a:pos x="1691" y="1293"/>
                </a:cxn>
                <a:cxn ang="0">
                  <a:pos x="1495" y="1330"/>
                </a:cxn>
                <a:cxn ang="0">
                  <a:pos x="1417" y="1417"/>
                </a:cxn>
                <a:cxn ang="0">
                  <a:pos x="1412" y="1617"/>
                </a:cxn>
                <a:cxn ang="0">
                  <a:pos x="1290" y="1691"/>
                </a:cxn>
                <a:cxn ang="0">
                  <a:pos x="1113" y="1602"/>
                </a:cxn>
                <a:cxn ang="0">
                  <a:pos x="997" y="1629"/>
                </a:cxn>
                <a:cxn ang="0">
                  <a:pos x="871" y="1783"/>
                </a:cxn>
                <a:cxn ang="0">
                  <a:pos x="730" y="1767"/>
                </a:cxn>
                <a:cxn ang="0">
                  <a:pos x="641" y="1586"/>
                </a:cxn>
                <a:cxn ang="0">
                  <a:pos x="537" y="1540"/>
                </a:cxn>
                <a:cxn ang="0">
                  <a:pos x="341" y="1586"/>
                </a:cxn>
                <a:cxn ang="0">
                  <a:pos x="238" y="1490"/>
                </a:cxn>
                <a:cxn ang="0">
                  <a:pos x="276" y="1293"/>
                </a:cxn>
                <a:cxn ang="0">
                  <a:pos x="222" y="1190"/>
                </a:cxn>
                <a:cxn ang="0">
                  <a:pos x="38" y="1109"/>
                </a:cxn>
                <a:cxn ang="0">
                  <a:pos x="16" y="970"/>
                </a:cxn>
                <a:cxn ang="0">
                  <a:pos x="164" y="837"/>
                </a:cxn>
                <a:cxn ang="0">
                  <a:pos x="184" y="722"/>
                </a:cxn>
                <a:cxn ang="0">
                  <a:pos x="86" y="549"/>
                </a:cxn>
                <a:cxn ang="0">
                  <a:pos x="152" y="422"/>
                </a:cxn>
                <a:cxn ang="0">
                  <a:pos x="350" y="403"/>
                </a:cxn>
                <a:cxn ang="0">
                  <a:pos x="436" y="324"/>
                </a:cxn>
                <a:cxn ang="0">
                  <a:pos x="463" y="127"/>
                </a:cxn>
                <a:cxn ang="0">
                  <a:pos x="592" y="65"/>
                </a:cxn>
                <a:cxn ang="0">
                  <a:pos x="763" y="176"/>
                </a:cxn>
                <a:cxn ang="0">
                  <a:pos x="875" y="160"/>
                </a:cxn>
                <a:cxn ang="0">
                  <a:pos x="1018" y="21"/>
                </a:cxn>
                <a:cxn ang="0">
                  <a:pos x="1157" y="50"/>
                </a:cxn>
                <a:cxn ang="0">
                  <a:pos x="1228" y="241"/>
                </a:cxn>
                <a:cxn ang="0">
                  <a:pos x="1326" y="300"/>
                </a:cxn>
                <a:cxn ang="0">
                  <a:pos x="1524" y="272"/>
                </a:cxn>
                <a:cxn ang="0">
                  <a:pos x="1617" y="382"/>
                </a:cxn>
                <a:cxn ang="0">
                  <a:pos x="1557" y="572"/>
                </a:cxn>
                <a:cxn ang="0">
                  <a:pos x="1602" y="679"/>
                </a:cxn>
                <a:cxn ang="0">
                  <a:pos x="1774" y="777"/>
                </a:cxn>
                <a:cxn ang="0">
                  <a:pos x="1783" y="923"/>
                </a:cxn>
                <a:cxn ang="0">
                  <a:pos x="1619" y="1039"/>
                </a:cxn>
                <a:cxn ang="0">
                  <a:pos x="463" y="822"/>
                </a:cxn>
                <a:cxn ang="0">
                  <a:pos x="706" y="558"/>
                </a:cxn>
                <a:cxn ang="0">
                  <a:pos x="508" y="896"/>
                </a:cxn>
                <a:cxn ang="0">
                  <a:pos x="753" y="1202"/>
                </a:cxn>
                <a:cxn ang="0">
                  <a:pos x="792" y="1276"/>
                </a:cxn>
                <a:cxn ang="0">
                  <a:pos x="1151" y="1116"/>
                </a:cxn>
                <a:cxn ang="0">
                  <a:pos x="1233" y="1097"/>
                </a:cxn>
                <a:cxn ang="0">
                  <a:pos x="1171" y="710"/>
                </a:cxn>
                <a:cxn ang="0">
                  <a:pos x="1178" y="625"/>
                </a:cxn>
                <a:cxn ang="0">
                  <a:pos x="797" y="617"/>
                </a:cxn>
                <a:cxn ang="0">
                  <a:pos x="691" y="350"/>
                </a:cxn>
                <a:cxn ang="0">
                  <a:pos x="1442" y="682"/>
                </a:cxn>
                <a:cxn ang="0">
                  <a:pos x="673" y="1438"/>
                </a:cxn>
                <a:cxn ang="0">
                  <a:pos x="389" y="830"/>
                </a:cxn>
                <a:cxn ang="0">
                  <a:pos x="699" y="424"/>
                </a:cxn>
                <a:cxn ang="0">
                  <a:pos x="964" y="1068"/>
                </a:cxn>
                <a:cxn ang="0">
                  <a:pos x="1469" y="673"/>
                </a:cxn>
                <a:cxn ang="0">
                  <a:pos x="649" y="270"/>
                </a:cxn>
              </a:cxnLst>
              <a:pathLst>
                <a:path w="605" h="605">
                  <a:moveTo>
                    <a:pt x="538" y="381"/>
                  </a:moveTo>
                  <a:cubicBezTo>
                    <a:pt x="538" y="383"/>
                    <a:pt x="537" y="385"/>
                    <a:pt x="536" y="387"/>
                  </a:cubicBezTo>
                  <a:cubicBezTo>
                    <a:pt x="581" y="410"/>
                    <a:pt x="581" y="410"/>
                    <a:pt x="581" y="410"/>
                  </a:cubicBezTo>
                  <a:cubicBezTo>
                    <a:pt x="585" y="412"/>
                    <a:pt x="582" y="418"/>
                    <a:pt x="578" y="417"/>
                  </a:cubicBezTo>
                  <a:cubicBezTo>
                    <a:pt x="530" y="402"/>
                    <a:pt x="530" y="402"/>
                    <a:pt x="530" y="402"/>
                  </a:cubicBezTo>
                  <a:cubicBezTo>
                    <a:pt x="529" y="405"/>
                    <a:pt x="528" y="407"/>
                    <a:pt x="527" y="409"/>
                  </a:cubicBezTo>
                  <a:cubicBezTo>
                    <a:pt x="570" y="436"/>
                    <a:pt x="570" y="436"/>
                    <a:pt x="570" y="436"/>
                  </a:cubicBezTo>
                  <a:cubicBezTo>
                    <a:pt x="573" y="438"/>
                    <a:pt x="570" y="443"/>
                    <a:pt x="567" y="442"/>
                  </a:cubicBezTo>
                  <a:cubicBezTo>
                    <a:pt x="520" y="423"/>
                    <a:pt x="520" y="423"/>
                    <a:pt x="520" y="423"/>
                  </a:cubicBezTo>
                  <a:cubicBezTo>
                    <a:pt x="519" y="425"/>
                    <a:pt x="518" y="427"/>
                    <a:pt x="516" y="429"/>
                  </a:cubicBezTo>
                  <a:cubicBezTo>
                    <a:pt x="556" y="460"/>
                    <a:pt x="556" y="460"/>
                    <a:pt x="556" y="460"/>
                  </a:cubicBezTo>
                  <a:cubicBezTo>
                    <a:pt x="559" y="462"/>
                    <a:pt x="556" y="467"/>
                    <a:pt x="553" y="466"/>
                  </a:cubicBezTo>
                  <a:cubicBezTo>
                    <a:pt x="508" y="443"/>
                    <a:pt x="508" y="443"/>
                    <a:pt x="508" y="443"/>
                  </a:cubicBezTo>
                  <a:cubicBezTo>
                    <a:pt x="506" y="445"/>
                    <a:pt x="505" y="446"/>
                    <a:pt x="504" y="448"/>
                  </a:cubicBezTo>
                  <a:cubicBezTo>
                    <a:pt x="541" y="483"/>
                    <a:pt x="541" y="483"/>
                    <a:pt x="541" y="483"/>
                  </a:cubicBezTo>
                  <a:cubicBezTo>
                    <a:pt x="544" y="486"/>
                    <a:pt x="540" y="490"/>
                    <a:pt x="536" y="488"/>
                  </a:cubicBezTo>
                  <a:cubicBezTo>
                    <a:pt x="494" y="461"/>
                    <a:pt x="494" y="461"/>
                    <a:pt x="494" y="461"/>
                  </a:cubicBezTo>
                  <a:cubicBezTo>
                    <a:pt x="492" y="463"/>
                    <a:pt x="491" y="465"/>
                    <a:pt x="489" y="466"/>
                  </a:cubicBezTo>
                  <a:cubicBezTo>
                    <a:pt x="523" y="504"/>
                    <a:pt x="523" y="504"/>
                    <a:pt x="523" y="504"/>
                  </a:cubicBezTo>
                  <a:cubicBezTo>
                    <a:pt x="526" y="507"/>
                    <a:pt x="521" y="511"/>
                    <a:pt x="518" y="509"/>
                  </a:cubicBezTo>
                  <a:cubicBezTo>
                    <a:pt x="478" y="478"/>
                    <a:pt x="478" y="478"/>
                    <a:pt x="478" y="478"/>
                  </a:cubicBezTo>
                  <a:cubicBezTo>
                    <a:pt x="477" y="480"/>
                    <a:pt x="475" y="481"/>
                    <a:pt x="473" y="483"/>
                  </a:cubicBezTo>
                  <a:cubicBezTo>
                    <a:pt x="503" y="524"/>
                    <a:pt x="503" y="524"/>
                    <a:pt x="503" y="524"/>
                  </a:cubicBezTo>
                  <a:cubicBezTo>
                    <a:pt x="506" y="527"/>
                    <a:pt x="501" y="531"/>
                    <a:pt x="498" y="528"/>
                  </a:cubicBezTo>
                  <a:cubicBezTo>
                    <a:pt x="461" y="494"/>
                    <a:pt x="461" y="494"/>
                    <a:pt x="461" y="494"/>
                  </a:cubicBezTo>
                  <a:cubicBezTo>
                    <a:pt x="460" y="495"/>
                    <a:pt x="458" y="497"/>
                    <a:pt x="456" y="498"/>
                  </a:cubicBezTo>
                  <a:cubicBezTo>
                    <a:pt x="482" y="541"/>
                    <a:pt x="482" y="541"/>
                    <a:pt x="482" y="541"/>
                  </a:cubicBezTo>
                  <a:cubicBezTo>
                    <a:pt x="484" y="545"/>
                    <a:pt x="479" y="548"/>
                    <a:pt x="476" y="545"/>
                  </a:cubicBezTo>
                  <a:cubicBezTo>
                    <a:pt x="443" y="508"/>
                    <a:pt x="443" y="508"/>
                    <a:pt x="443" y="508"/>
                  </a:cubicBezTo>
                  <a:cubicBezTo>
                    <a:pt x="441" y="509"/>
                    <a:pt x="439" y="510"/>
                    <a:pt x="437" y="511"/>
                  </a:cubicBezTo>
                  <a:cubicBezTo>
                    <a:pt x="459" y="557"/>
                    <a:pt x="459" y="557"/>
                    <a:pt x="459" y="557"/>
                  </a:cubicBezTo>
                  <a:cubicBezTo>
                    <a:pt x="461" y="561"/>
                    <a:pt x="456" y="563"/>
                    <a:pt x="453" y="560"/>
                  </a:cubicBezTo>
                  <a:cubicBezTo>
                    <a:pt x="423" y="520"/>
                    <a:pt x="423" y="520"/>
                    <a:pt x="423" y="520"/>
                  </a:cubicBezTo>
                  <a:cubicBezTo>
                    <a:pt x="421" y="521"/>
                    <a:pt x="419" y="522"/>
                    <a:pt x="417" y="523"/>
                  </a:cubicBezTo>
                  <a:cubicBezTo>
                    <a:pt x="435" y="570"/>
                    <a:pt x="435" y="570"/>
                    <a:pt x="435" y="570"/>
                  </a:cubicBezTo>
                  <a:cubicBezTo>
                    <a:pt x="436" y="574"/>
                    <a:pt x="431" y="576"/>
                    <a:pt x="429" y="573"/>
                  </a:cubicBezTo>
                  <a:cubicBezTo>
                    <a:pt x="403" y="530"/>
                    <a:pt x="403" y="530"/>
                    <a:pt x="403" y="530"/>
                  </a:cubicBezTo>
                  <a:cubicBezTo>
                    <a:pt x="401" y="531"/>
                    <a:pt x="398" y="532"/>
                    <a:pt x="396" y="533"/>
                  </a:cubicBezTo>
                  <a:cubicBezTo>
                    <a:pt x="409" y="581"/>
                    <a:pt x="409" y="581"/>
                    <a:pt x="409" y="581"/>
                  </a:cubicBezTo>
                  <a:cubicBezTo>
                    <a:pt x="410" y="585"/>
                    <a:pt x="405" y="587"/>
                    <a:pt x="403" y="584"/>
                  </a:cubicBezTo>
                  <a:cubicBezTo>
                    <a:pt x="381" y="538"/>
                    <a:pt x="381" y="538"/>
                    <a:pt x="381" y="538"/>
                  </a:cubicBezTo>
                  <a:cubicBezTo>
                    <a:pt x="379" y="539"/>
                    <a:pt x="377" y="540"/>
                    <a:pt x="375" y="540"/>
                  </a:cubicBezTo>
                  <a:cubicBezTo>
                    <a:pt x="383" y="590"/>
                    <a:pt x="383" y="590"/>
                    <a:pt x="383" y="590"/>
                  </a:cubicBezTo>
                  <a:cubicBezTo>
                    <a:pt x="384" y="594"/>
                    <a:pt x="378" y="595"/>
                    <a:pt x="377" y="592"/>
                  </a:cubicBezTo>
                  <a:cubicBezTo>
                    <a:pt x="359" y="544"/>
                    <a:pt x="359" y="544"/>
                    <a:pt x="359" y="544"/>
                  </a:cubicBezTo>
                  <a:cubicBezTo>
                    <a:pt x="357" y="545"/>
                    <a:pt x="355" y="546"/>
                    <a:pt x="352" y="546"/>
                  </a:cubicBezTo>
                  <a:cubicBezTo>
                    <a:pt x="356" y="596"/>
                    <a:pt x="356" y="596"/>
                    <a:pt x="356" y="596"/>
                  </a:cubicBezTo>
                  <a:cubicBezTo>
                    <a:pt x="356" y="600"/>
                    <a:pt x="351" y="601"/>
                    <a:pt x="349" y="597"/>
                  </a:cubicBezTo>
                  <a:cubicBezTo>
                    <a:pt x="336" y="549"/>
                    <a:pt x="336" y="549"/>
                    <a:pt x="336" y="549"/>
                  </a:cubicBezTo>
                  <a:cubicBezTo>
                    <a:pt x="334" y="549"/>
                    <a:pt x="332" y="549"/>
                    <a:pt x="329" y="550"/>
                  </a:cubicBezTo>
                  <a:cubicBezTo>
                    <a:pt x="329" y="600"/>
                    <a:pt x="329" y="600"/>
                    <a:pt x="329" y="600"/>
                  </a:cubicBezTo>
                  <a:cubicBezTo>
                    <a:pt x="329" y="604"/>
                    <a:pt x="323" y="604"/>
                    <a:pt x="322" y="601"/>
                  </a:cubicBezTo>
                  <a:cubicBezTo>
                    <a:pt x="313" y="551"/>
                    <a:pt x="313" y="551"/>
                    <a:pt x="313" y="551"/>
                  </a:cubicBezTo>
                  <a:cubicBezTo>
                    <a:pt x="311" y="551"/>
                    <a:pt x="309" y="551"/>
                    <a:pt x="306" y="551"/>
                  </a:cubicBezTo>
                  <a:cubicBezTo>
                    <a:pt x="301" y="601"/>
                    <a:pt x="301" y="601"/>
                    <a:pt x="301" y="601"/>
                  </a:cubicBezTo>
                  <a:cubicBezTo>
                    <a:pt x="301" y="605"/>
                    <a:pt x="295" y="605"/>
                    <a:pt x="294" y="601"/>
                  </a:cubicBezTo>
                  <a:cubicBezTo>
                    <a:pt x="290" y="551"/>
                    <a:pt x="290" y="551"/>
                    <a:pt x="290" y="551"/>
                  </a:cubicBezTo>
                  <a:cubicBezTo>
                    <a:pt x="288" y="551"/>
                    <a:pt x="286" y="550"/>
                    <a:pt x="283" y="550"/>
                  </a:cubicBezTo>
                  <a:cubicBezTo>
                    <a:pt x="273" y="600"/>
                    <a:pt x="273" y="600"/>
                    <a:pt x="273" y="600"/>
                  </a:cubicBezTo>
                  <a:cubicBezTo>
                    <a:pt x="273" y="604"/>
                    <a:pt x="267" y="603"/>
                    <a:pt x="267" y="599"/>
                  </a:cubicBezTo>
                  <a:cubicBezTo>
                    <a:pt x="267" y="549"/>
                    <a:pt x="267" y="549"/>
                    <a:pt x="267" y="549"/>
                  </a:cubicBezTo>
                  <a:cubicBezTo>
                    <a:pt x="265" y="548"/>
                    <a:pt x="263" y="548"/>
                    <a:pt x="261" y="547"/>
                  </a:cubicBezTo>
                  <a:cubicBezTo>
                    <a:pt x="246" y="596"/>
                    <a:pt x="246" y="596"/>
                    <a:pt x="246" y="596"/>
                  </a:cubicBezTo>
                  <a:cubicBezTo>
                    <a:pt x="245" y="600"/>
                    <a:pt x="239" y="598"/>
                    <a:pt x="239" y="594"/>
                  </a:cubicBezTo>
                  <a:cubicBezTo>
                    <a:pt x="245" y="544"/>
                    <a:pt x="245" y="544"/>
                    <a:pt x="245" y="544"/>
                  </a:cubicBezTo>
                  <a:cubicBezTo>
                    <a:pt x="243" y="544"/>
                    <a:pt x="240" y="543"/>
                    <a:pt x="238" y="542"/>
                  </a:cubicBezTo>
                  <a:cubicBezTo>
                    <a:pt x="219" y="589"/>
                    <a:pt x="219" y="589"/>
                    <a:pt x="219" y="589"/>
                  </a:cubicBezTo>
                  <a:cubicBezTo>
                    <a:pt x="218" y="593"/>
                    <a:pt x="212" y="591"/>
                    <a:pt x="212" y="58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0" y="537"/>
                    <a:pt x="218" y="536"/>
                    <a:pt x="216" y="535"/>
                  </a:cubicBezTo>
                  <a:cubicBezTo>
                    <a:pt x="193" y="580"/>
                    <a:pt x="193" y="580"/>
                    <a:pt x="193" y="580"/>
                  </a:cubicBezTo>
                  <a:cubicBezTo>
                    <a:pt x="191" y="584"/>
                    <a:pt x="186" y="581"/>
                    <a:pt x="186" y="578"/>
                  </a:cubicBezTo>
                  <a:cubicBezTo>
                    <a:pt x="201" y="529"/>
                    <a:pt x="201" y="529"/>
                    <a:pt x="201" y="529"/>
                  </a:cubicBezTo>
                  <a:cubicBezTo>
                    <a:pt x="199" y="528"/>
                    <a:pt x="197" y="527"/>
                    <a:pt x="195" y="526"/>
                  </a:cubicBezTo>
                  <a:cubicBezTo>
                    <a:pt x="168" y="569"/>
                    <a:pt x="168" y="569"/>
                    <a:pt x="168" y="569"/>
                  </a:cubicBezTo>
                  <a:cubicBezTo>
                    <a:pt x="165" y="572"/>
                    <a:pt x="160" y="569"/>
                    <a:pt x="162" y="566"/>
                  </a:cubicBezTo>
                  <a:cubicBezTo>
                    <a:pt x="181" y="519"/>
                    <a:pt x="181" y="519"/>
                    <a:pt x="181" y="519"/>
                  </a:cubicBezTo>
                  <a:cubicBezTo>
                    <a:pt x="179" y="518"/>
                    <a:pt x="177" y="517"/>
                    <a:pt x="175" y="515"/>
                  </a:cubicBezTo>
                  <a:cubicBezTo>
                    <a:pt x="143" y="555"/>
                    <a:pt x="143" y="555"/>
                    <a:pt x="143" y="555"/>
                  </a:cubicBezTo>
                  <a:cubicBezTo>
                    <a:pt x="141" y="558"/>
                    <a:pt x="136" y="555"/>
                    <a:pt x="138" y="551"/>
                  </a:cubicBezTo>
                  <a:cubicBezTo>
                    <a:pt x="161" y="507"/>
                    <a:pt x="161" y="507"/>
                    <a:pt x="161" y="507"/>
                  </a:cubicBezTo>
                  <a:cubicBezTo>
                    <a:pt x="159" y="505"/>
                    <a:pt x="157" y="504"/>
                    <a:pt x="155" y="503"/>
                  </a:cubicBezTo>
                  <a:cubicBezTo>
                    <a:pt x="121" y="539"/>
                    <a:pt x="121" y="539"/>
                    <a:pt x="121" y="539"/>
                  </a:cubicBezTo>
                  <a:cubicBezTo>
                    <a:pt x="118" y="542"/>
                    <a:pt x="113" y="539"/>
                    <a:pt x="115" y="535"/>
                  </a:cubicBezTo>
                  <a:cubicBezTo>
                    <a:pt x="143" y="493"/>
                    <a:pt x="143" y="493"/>
                    <a:pt x="143" y="493"/>
                  </a:cubicBezTo>
                  <a:cubicBezTo>
                    <a:pt x="141" y="491"/>
                    <a:pt x="139" y="490"/>
                    <a:pt x="138" y="488"/>
                  </a:cubicBezTo>
                  <a:cubicBezTo>
                    <a:pt x="100" y="521"/>
                    <a:pt x="100" y="521"/>
                    <a:pt x="100" y="521"/>
                  </a:cubicBezTo>
                  <a:cubicBezTo>
                    <a:pt x="97" y="524"/>
                    <a:pt x="92" y="520"/>
                    <a:pt x="95" y="517"/>
                  </a:cubicBezTo>
                  <a:cubicBezTo>
                    <a:pt x="126" y="477"/>
                    <a:pt x="126" y="477"/>
                    <a:pt x="126" y="477"/>
                  </a:cubicBezTo>
                  <a:cubicBezTo>
                    <a:pt x="124" y="475"/>
                    <a:pt x="123" y="474"/>
                    <a:pt x="121" y="472"/>
                  </a:cubicBezTo>
                  <a:cubicBezTo>
                    <a:pt x="80" y="502"/>
                    <a:pt x="80" y="502"/>
                    <a:pt x="80" y="502"/>
                  </a:cubicBezTo>
                  <a:cubicBezTo>
                    <a:pt x="77" y="504"/>
                    <a:pt x="73" y="500"/>
                    <a:pt x="76" y="497"/>
                  </a:cubicBezTo>
                  <a:cubicBezTo>
                    <a:pt x="111" y="460"/>
                    <a:pt x="111" y="460"/>
                    <a:pt x="111" y="460"/>
                  </a:cubicBezTo>
                  <a:cubicBezTo>
                    <a:pt x="109" y="458"/>
                    <a:pt x="108" y="456"/>
                    <a:pt x="106" y="455"/>
                  </a:cubicBezTo>
                  <a:cubicBezTo>
                    <a:pt x="63" y="480"/>
                    <a:pt x="63" y="480"/>
                    <a:pt x="63" y="480"/>
                  </a:cubicBezTo>
                  <a:cubicBezTo>
                    <a:pt x="59" y="482"/>
                    <a:pt x="56" y="477"/>
                    <a:pt x="59" y="475"/>
                  </a:cubicBezTo>
                  <a:cubicBezTo>
                    <a:pt x="97" y="441"/>
                    <a:pt x="97" y="441"/>
                    <a:pt x="97" y="441"/>
                  </a:cubicBezTo>
                  <a:cubicBezTo>
                    <a:pt x="95" y="440"/>
                    <a:pt x="94" y="438"/>
                    <a:pt x="93" y="436"/>
                  </a:cubicBezTo>
                  <a:cubicBezTo>
                    <a:pt x="47" y="457"/>
                    <a:pt x="47" y="457"/>
                    <a:pt x="47" y="457"/>
                  </a:cubicBezTo>
                  <a:cubicBezTo>
                    <a:pt x="44" y="459"/>
                    <a:pt x="41" y="454"/>
                    <a:pt x="44" y="451"/>
                  </a:cubicBezTo>
                  <a:cubicBezTo>
                    <a:pt x="85" y="422"/>
                    <a:pt x="85" y="422"/>
                    <a:pt x="85" y="422"/>
                  </a:cubicBezTo>
                  <a:cubicBezTo>
                    <a:pt x="84" y="420"/>
                    <a:pt x="83" y="418"/>
                    <a:pt x="82" y="416"/>
                  </a:cubicBezTo>
                  <a:cubicBezTo>
                    <a:pt x="34" y="433"/>
                    <a:pt x="34" y="433"/>
                    <a:pt x="34" y="433"/>
                  </a:cubicBezTo>
                  <a:cubicBezTo>
                    <a:pt x="30" y="434"/>
                    <a:pt x="28" y="429"/>
                    <a:pt x="31" y="427"/>
                  </a:cubicBezTo>
                  <a:cubicBezTo>
                    <a:pt x="75" y="401"/>
                    <a:pt x="75" y="401"/>
                    <a:pt x="75" y="401"/>
                  </a:cubicBezTo>
                  <a:cubicBezTo>
                    <a:pt x="74" y="399"/>
                    <a:pt x="73" y="397"/>
                    <a:pt x="72" y="395"/>
                  </a:cubicBezTo>
                  <a:cubicBezTo>
                    <a:pt x="23" y="407"/>
                    <a:pt x="23" y="407"/>
                    <a:pt x="23" y="407"/>
                  </a:cubicBezTo>
                  <a:cubicBezTo>
                    <a:pt x="19" y="408"/>
                    <a:pt x="17" y="403"/>
                    <a:pt x="21" y="401"/>
                  </a:cubicBezTo>
                  <a:cubicBezTo>
                    <a:pt x="67" y="380"/>
                    <a:pt x="67" y="380"/>
                    <a:pt x="67" y="380"/>
                  </a:cubicBezTo>
                  <a:cubicBezTo>
                    <a:pt x="66" y="377"/>
                    <a:pt x="65" y="375"/>
                    <a:pt x="64" y="373"/>
                  </a:cubicBezTo>
                  <a:cubicBezTo>
                    <a:pt x="15" y="381"/>
                    <a:pt x="15" y="381"/>
                    <a:pt x="15" y="381"/>
                  </a:cubicBezTo>
                  <a:cubicBezTo>
                    <a:pt x="11" y="382"/>
                    <a:pt x="9" y="376"/>
                    <a:pt x="13" y="374"/>
                  </a:cubicBezTo>
                  <a:cubicBezTo>
                    <a:pt x="60" y="357"/>
                    <a:pt x="60" y="357"/>
                    <a:pt x="60" y="357"/>
                  </a:cubicBezTo>
                  <a:cubicBezTo>
                    <a:pt x="60" y="355"/>
                    <a:pt x="59" y="353"/>
                    <a:pt x="59" y="351"/>
                  </a:cubicBezTo>
                  <a:cubicBezTo>
                    <a:pt x="9" y="354"/>
                    <a:pt x="9" y="354"/>
                    <a:pt x="9" y="354"/>
                  </a:cubicBezTo>
                  <a:cubicBezTo>
                    <a:pt x="5" y="354"/>
                    <a:pt x="4" y="349"/>
                    <a:pt x="8" y="347"/>
                  </a:cubicBezTo>
                  <a:cubicBezTo>
                    <a:pt x="56" y="335"/>
                    <a:pt x="56" y="335"/>
                    <a:pt x="56" y="335"/>
                  </a:cubicBezTo>
                  <a:cubicBezTo>
                    <a:pt x="56" y="332"/>
                    <a:pt x="56" y="330"/>
                    <a:pt x="56" y="328"/>
                  </a:cubicBezTo>
                  <a:cubicBezTo>
                    <a:pt x="5" y="327"/>
                    <a:pt x="5" y="327"/>
                    <a:pt x="5" y="327"/>
                  </a:cubicBezTo>
                  <a:cubicBezTo>
                    <a:pt x="1" y="327"/>
                    <a:pt x="1" y="321"/>
                    <a:pt x="5" y="320"/>
                  </a:cubicBezTo>
                  <a:cubicBezTo>
                    <a:pt x="54" y="312"/>
                    <a:pt x="54" y="312"/>
                    <a:pt x="54" y="312"/>
                  </a:cubicBezTo>
                  <a:cubicBezTo>
                    <a:pt x="54" y="309"/>
                    <a:pt x="54" y="307"/>
                    <a:pt x="54" y="305"/>
                  </a:cubicBezTo>
                  <a:cubicBezTo>
                    <a:pt x="4" y="299"/>
                    <a:pt x="4" y="299"/>
                    <a:pt x="4" y="299"/>
                  </a:cubicBezTo>
                  <a:cubicBezTo>
                    <a:pt x="0" y="298"/>
                    <a:pt x="0" y="293"/>
                    <a:pt x="4" y="292"/>
                  </a:cubicBezTo>
                  <a:cubicBezTo>
                    <a:pt x="55" y="289"/>
                    <a:pt x="55" y="289"/>
                    <a:pt x="55" y="289"/>
                  </a:cubicBezTo>
                  <a:cubicBezTo>
                    <a:pt x="55" y="286"/>
                    <a:pt x="55" y="284"/>
                    <a:pt x="55" y="282"/>
                  </a:cubicBezTo>
                  <a:cubicBezTo>
                    <a:pt x="6" y="271"/>
                    <a:pt x="6" y="271"/>
                    <a:pt x="6" y="271"/>
                  </a:cubicBezTo>
                  <a:cubicBezTo>
                    <a:pt x="2" y="270"/>
                    <a:pt x="3" y="265"/>
                    <a:pt x="7" y="264"/>
                  </a:cubicBezTo>
                  <a:cubicBezTo>
                    <a:pt x="57" y="266"/>
                    <a:pt x="57" y="266"/>
                    <a:pt x="57" y="266"/>
                  </a:cubicBezTo>
                  <a:cubicBezTo>
                    <a:pt x="57" y="263"/>
                    <a:pt x="58" y="261"/>
                    <a:pt x="58" y="259"/>
                  </a:cubicBezTo>
                  <a:cubicBezTo>
                    <a:pt x="10" y="244"/>
                    <a:pt x="10" y="244"/>
                    <a:pt x="10" y="244"/>
                  </a:cubicBezTo>
                  <a:cubicBezTo>
                    <a:pt x="6" y="243"/>
                    <a:pt x="8" y="237"/>
                    <a:pt x="11" y="237"/>
                  </a:cubicBezTo>
                  <a:cubicBezTo>
                    <a:pt x="62" y="243"/>
                    <a:pt x="62" y="243"/>
                    <a:pt x="62" y="243"/>
                  </a:cubicBezTo>
                  <a:cubicBezTo>
                    <a:pt x="62" y="241"/>
                    <a:pt x="63" y="239"/>
                    <a:pt x="63" y="236"/>
                  </a:cubicBezTo>
                  <a:cubicBezTo>
                    <a:pt x="17" y="217"/>
                    <a:pt x="17" y="217"/>
                    <a:pt x="17" y="217"/>
                  </a:cubicBezTo>
                  <a:cubicBezTo>
                    <a:pt x="13" y="215"/>
                    <a:pt x="15" y="210"/>
                    <a:pt x="19" y="210"/>
                  </a:cubicBezTo>
                  <a:cubicBezTo>
                    <a:pt x="68" y="221"/>
                    <a:pt x="68" y="221"/>
                    <a:pt x="68" y="221"/>
                  </a:cubicBezTo>
                  <a:cubicBezTo>
                    <a:pt x="69" y="219"/>
                    <a:pt x="70" y="217"/>
                    <a:pt x="71" y="214"/>
                  </a:cubicBezTo>
                  <a:cubicBezTo>
                    <a:pt x="26" y="191"/>
                    <a:pt x="26" y="191"/>
                    <a:pt x="26" y="191"/>
                  </a:cubicBezTo>
                  <a:cubicBezTo>
                    <a:pt x="22" y="189"/>
                    <a:pt x="25" y="184"/>
                    <a:pt x="29" y="185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78" y="198"/>
                    <a:pt x="79" y="195"/>
                    <a:pt x="80" y="193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34" y="164"/>
                    <a:pt x="37" y="158"/>
                    <a:pt x="41" y="160"/>
                  </a:cubicBezTo>
                  <a:cubicBezTo>
                    <a:pt x="87" y="179"/>
                    <a:pt x="87" y="179"/>
                    <a:pt x="87" y="179"/>
                  </a:cubicBezTo>
                  <a:cubicBezTo>
                    <a:pt x="88" y="177"/>
                    <a:pt x="90" y="175"/>
                    <a:pt x="91" y="173"/>
                  </a:cubicBezTo>
                  <a:cubicBezTo>
                    <a:pt x="51" y="142"/>
                    <a:pt x="51" y="142"/>
                    <a:pt x="51" y="142"/>
                  </a:cubicBezTo>
                  <a:cubicBezTo>
                    <a:pt x="48" y="139"/>
                    <a:pt x="51" y="134"/>
                    <a:pt x="55" y="136"/>
                  </a:cubicBezTo>
                  <a:cubicBezTo>
                    <a:pt x="100" y="160"/>
                    <a:pt x="100" y="160"/>
                    <a:pt x="100" y="160"/>
                  </a:cubicBezTo>
                  <a:cubicBezTo>
                    <a:pt x="101" y="158"/>
                    <a:pt x="102" y="156"/>
                    <a:pt x="104" y="154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64" y="116"/>
                    <a:pt x="68" y="112"/>
                    <a:pt x="72" y="114"/>
                  </a:cubicBezTo>
                  <a:cubicBezTo>
                    <a:pt x="114" y="141"/>
                    <a:pt x="114" y="141"/>
                    <a:pt x="114" y="141"/>
                  </a:cubicBezTo>
                  <a:cubicBezTo>
                    <a:pt x="115" y="140"/>
                    <a:pt x="117" y="138"/>
                    <a:pt x="118" y="136"/>
                  </a:cubicBezTo>
                  <a:cubicBezTo>
                    <a:pt x="85" y="98"/>
                    <a:pt x="85" y="98"/>
                    <a:pt x="85" y="98"/>
                  </a:cubicBezTo>
                  <a:cubicBezTo>
                    <a:pt x="83" y="95"/>
                    <a:pt x="87" y="91"/>
                    <a:pt x="90" y="93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1" y="123"/>
                    <a:pt x="133" y="121"/>
                    <a:pt x="135" y="120"/>
                  </a:cubicBezTo>
                  <a:cubicBezTo>
                    <a:pt x="105" y="79"/>
                    <a:pt x="105" y="79"/>
                    <a:pt x="105" y="79"/>
                  </a:cubicBezTo>
                  <a:cubicBezTo>
                    <a:pt x="103" y="76"/>
                    <a:pt x="107" y="72"/>
                    <a:pt x="110" y="74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9" y="108"/>
                    <a:pt x="150" y="107"/>
                    <a:pt x="152" y="105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5" y="58"/>
                    <a:pt x="130" y="55"/>
                    <a:pt x="132" y="58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9" y="93"/>
                    <a:pt x="171" y="92"/>
                  </a:cubicBezTo>
                  <a:cubicBezTo>
                    <a:pt x="150" y="46"/>
                    <a:pt x="150" y="46"/>
                    <a:pt x="150" y="46"/>
                  </a:cubicBezTo>
                  <a:cubicBezTo>
                    <a:pt x="148" y="43"/>
                    <a:pt x="153" y="40"/>
                    <a:pt x="156" y="43"/>
                  </a:cubicBezTo>
                  <a:cubicBezTo>
                    <a:pt x="185" y="84"/>
                    <a:pt x="185" y="84"/>
                    <a:pt x="185" y="84"/>
                  </a:cubicBezTo>
                  <a:cubicBezTo>
                    <a:pt x="187" y="83"/>
                    <a:pt x="189" y="82"/>
                    <a:pt x="191" y="81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3" y="29"/>
                    <a:pt x="178" y="27"/>
                    <a:pt x="181" y="30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8" y="73"/>
                    <a:pt x="210" y="72"/>
                    <a:pt x="212" y="71"/>
                  </a:cubicBezTo>
                  <a:cubicBezTo>
                    <a:pt x="200" y="22"/>
                    <a:pt x="200" y="22"/>
                    <a:pt x="200" y="22"/>
                  </a:cubicBezTo>
                  <a:cubicBezTo>
                    <a:pt x="199" y="19"/>
                    <a:pt x="204" y="17"/>
                    <a:pt x="206" y="20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30" y="65"/>
                    <a:pt x="232" y="65"/>
                    <a:pt x="234" y="64"/>
                  </a:cubicBezTo>
                  <a:cubicBezTo>
                    <a:pt x="226" y="14"/>
                    <a:pt x="226" y="14"/>
                    <a:pt x="226" y="14"/>
                  </a:cubicBezTo>
                  <a:cubicBezTo>
                    <a:pt x="226" y="10"/>
                    <a:pt x="231" y="9"/>
                    <a:pt x="233" y="12"/>
                  </a:cubicBezTo>
                  <a:cubicBezTo>
                    <a:pt x="250" y="60"/>
                    <a:pt x="250" y="60"/>
                    <a:pt x="250" y="60"/>
                  </a:cubicBezTo>
                  <a:cubicBezTo>
                    <a:pt x="252" y="60"/>
                    <a:pt x="254" y="59"/>
                    <a:pt x="257" y="59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59" y="3"/>
                    <a:pt x="260" y="7"/>
                  </a:cubicBezTo>
                  <a:cubicBezTo>
                    <a:pt x="272" y="56"/>
                    <a:pt x="272" y="56"/>
                    <a:pt x="272" y="56"/>
                  </a:cubicBezTo>
                  <a:cubicBezTo>
                    <a:pt x="275" y="56"/>
                    <a:pt x="277" y="56"/>
                    <a:pt x="279" y="55"/>
                  </a:cubicBezTo>
                  <a:cubicBezTo>
                    <a:pt x="281" y="5"/>
                    <a:pt x="281" y="5"/>
                    <a:pt x="281" y="5"/>
                  </a:cubicBezTo>
                  <a:cubicBezTo>
                    <a:pt x="281" y="1"/>
                    <a:pt x="287" y="1"/>
                    <a:pt x="288" y="5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8" y="54"/>
                    <a:pt x="300" y="54"/>
                    <a:pt x="302" y="54"/>
                  </a:cubicBezTo>
                  <a:cubicBezTo>
                    <a:pt x="309" y="4"/>
                    <a:pt x="309" y="4"/>
                    <a:pt x="309" y="4"/>
                  </a:cubicBezTo>
                  <a:cubicBezTo>
                    <a:pt x="309" y="0"/>
                    <a:pt x="315" y="1"/>
                    <a:pt x="315" y="4"/>
                  </a:cubicBezTo>
                  <a:cubicBezTo>
                    <a:pt x="318" y="55"/>
                    <a:pt x="318" y="55"/>
                    <a:pt x="318" y="55"/>
                  </a:cubicBezTo>
                  <a:cubicBezTo>
                    <a:pt x="321" y="55"/>
                    <a:pt x="323" y="55"/>
                    <a:pt x="325" y="55"/>
                  </a:cubicBezTo>
                  <a:cubicBezTo>
                    <a:pt x="336" y="6"/>
                    <a:pt x="336" y="6"/>
                    <a:pt x="336" y="6"/>
                  </a:cubicBezTo>
                  <a:cubicBezTo>
                    <a:pt x="337" y="2"/>
                    <a:pt x="343" y="3"/>
                    <a:pt x="343" y="7"/>
                  </a:cubicBezTo>
                  <a:cubicBezTo>
                    <a:pt x="341" y="57"/>
                    <a:pt x="341" y="57"/>
                    <a:pt x="341" y="57"/>
                  </a:cubicBezTo>
                  <a:cubicBezTo>
                    <a:pt x="344" y="58"/>
                    <a:pt x="346" y="58"/>
                    <a:pt x="348" y="59"/>
                  </a:cubicBezTo>
                  <a:cubicBezTo>
                    <a:pt x="364" y="11"/>
                    <a:pt x="364" y="11"/>
                    <a:pt x="364" y="11"/>
                  </a:cubicBezTo>
                  <a:cubicBezTo>
                    <a:pt x="365" y="7"/>
                    <a:pt x="370" y="8"/>
                    <a:pt x="370" y="12"/>
                  </a:cubicBezTo>
                  <a:cubicBezTo>
                    <a:pt x="364" y="62"/>
                    <a:pt x="364" y="62"/>
                    <a:pt x="364" y="62"/>
                  </a:cubicBezTo>
                  <a:cubicBezTo>
                    <a:pt x="366" y="63"/>
                    <a:pt x="368" y="63"/>
                    <a:pt x="371" y="64"/>
                  </a:cubicBezTo>
                  <a:cubicBezTo>
                    <a:pt x="390" y="17"/>
                    <a:pt x="390" y="17"/>
                    <a:pt x="390" y="17"/>
                  </a:cubicBezTo>
                  <a:cubicBezTo>
                    <a:pt x="392" y="14"/>
                    <a:pt x="397" y="16"/>
                    <a:pt x="397" y="19"/>
                  </a:cubicBezTo>
                  <a:cubicBezTo>
                    <a:pt x="386" y="69"/>
                    <a:pt x="386" y="69"/>
                    <a:pt x="386" y="69"/>
                  </a:cubicBezTo>
                  <a:cubicBezTo>
                    <a:pt x="388" y="70"/>
                    <a:pt x="390" y="70"/>
                    <a:pt x="392" y="71"/>
                  </a:cubicBezTo>
                  <a:cubicBezTo>
                    <a:pt x="416" y="27"/>
                    <a:pt x="416" y="27"/>
                    <a:pt x="416" y="27"/>
                  </a:cubicBezTo>
                  <a:cubicBezTo>
                    <a:pt x="418" y="23"/>
                    <a:pt x="424" y="26"/>
                    <a:pt x="423" y="29"/>
                  </a:cubicBezTo>
                  <a:cubicBezTo>
                    <a:pt x="407" y="77"/>
                    <a:pt x="407" y="77"/>
                    <a:pt x="407" y="77"/>
                  </a:cubicBezTo>
                  <a:cubicBezTo>
                    <a:pt x="409" y="78"/>
                    <a:pt x="412" y="79"/>
                    <a:pt x="414" y="81"/>
                  </a:cubicBezTo>
                  <a:cubicBezTo>
                    <a:pt x="442" y="39"/>
                    <a:pt x="442" y="39"/>
                    <a:pt x="442" y="39"/>
                  </a:cubicBezTo>
                  <a:cubicBezTo>
                    <a:pt x="444" y="35"/>
                    <a:pt x="449" y="38"/>
                    <a:pt x="448" y="42"/>
                  </a:cubicBezTo>
                  <a:cubicBezTo>
                    <a:pt x="428" y="88"/>
                    <a:pt x="428" y="88"/>
                    <a:pt x="428" y="88"/>
                  </a:cubicBezTo>
                  <a:cubicBezTo>
                    <a:pt x="430" y="89"/>
                    <a:pt x="432" y="91"/>
                    <a:pt x="434" y="92"/>
                  </a:cubicBezTo>
                  <a:cubicBezTo>
                    <a:pt x="465" y="53"/>
                    <a:pt x="465" y="53"/>
                    <a:pt x="465" y="53"/>
                  </a:cubicBezTo>
                  <a:cubicBezTo>
                    <a:pt x="468" y="49"/>
                    <a:pt x="473" y="53"/>
                    <a:pt x="471" y="56"/>
                  </a:cubicBezTo>
                  <a:cubicBezTo>
                    <a:pt x="447" y="101"/>
                    <a:pt x="447" y="101"/>
                    <a:pt x="447" y="101"/>
                  </a:cubicBezTo>
                  <a:cubicBezTo>
                    <a:pt x="449" y="102"/>
                    <a:pt x="451" y="103"/>
                    <a:pt x="453" y="105"/>
                  </a:cubicBezTo>
                  <a:cubicBezTo>
                    <a:pt x="488" y="69"/>
                    <a:pt x="488" y="69"/>
                    <a:pt x="488" y="69"/>
                  </a:cubicBezTo>
                  <a:cubicBezTo>
                    <a:pt x="491" y="66"/>
                    <a:pt x="495" y="70"/>
                    <a:pt x="493" y="73"/>
                  </a:cubicBezTo>
                  <a:cubicBezTo>
                    <a:pt x="465" y="115"/>
                    <a:pt x="465" y="115"/>
                    <a:pt x="465" y="115"/>
                  </a:cubicBezTo>
                  <a:cubicBezTo>
                    <a:pt x="467" y="116"/>
                    <a:pt x="469" y="118"/>
                    <a:pt x="470" y="120"/>
                  </a:cubicBezTo>
                  <a:cubicBezTo>
                    <a:pt x="509" y="87"/>
                    <a:pt x="509" y="87"/>
                    <a:pt x="509" y="87"/>
                  </a:cubicBezTo>
                  <a:cubicBezTo>
                    <a:pt x="512" y="84"/>
                    <a:pt x="516" y="88"/>
                    <a:pt x="514" y="92"/>
                  </a:cubicBezTo>
                  <a:cubicBezTo>
                    <a:pt x="482" y="131"/>
                    <a:pt x="482" y="131"/>
                    <a:pt x="482" y="131"/>
                  </a:cubicBezTo>
                  <a:cubicBezTo>
                    <a:pt x="483" y="132"/>
                    <a:pt x="485" y="134"/>
                    <a:pt x="487" y="136"/>
                  </a:cubicBezTo>
                  <a:cubicBezTo>
                    <a:pt x="528" y="107"/>
                    <a:pt x="528" y="107"/>
                    <a:pt x="528" y="107"/>
                  </a:cubicBezTo>
                  <a:cubicBezTo>
                    <a:pt x="531" y="105"/>
                    <a:pt x="535" y="109"/>
                    <a:pt x="532" y="112"/>
                  </a:cubicBezTo>
                  <a:cubicBezTo>
                    <a:pt x="497" y="148"/>
                    <a:pt x="497" y="148"/>
                    <a:pt x="497" y="148"/>
                  </a:cubicBezTo>
                  <a:cubicBezTo>
                    <a:pt x="498" y="150"/>
                    <a:pt x="500" y="152"/>
                    <a:pt x="501" y="154"/>
                  </a:cubicBezTo>
                  <a:cubicBezTo>
                    <a:pt x="545" y="129"/>
                    <a:pt x="545" y="129"/>
                    <a:pt x="545" y="129"/>
                  </a:cubicBezTo>
                  <a:cubicBezTo>
                    <a:pt x="549" y="127"/>
                    <a:pt x="552" y="131"/>
                    <a:pt x="549" y="134"/>
                  </a:cubicBezTo>
                  <a:cubicBezTo>
                    <a:pt x="510" y="167"/>
                    <a:pt x="510" y="167"/>
                    <a:pt x="510" y="167"/>
                  </a:cubicBezTo>
                  <a:cubicBezTo>
                    <a:pt x="512" y="169"/>
                    <a:pt x="513" y="171"/>
                    <a:pt x="514" y="173"/>
                  </a:cubicBezTo>
                  <a:cubicBezTo>
                    <a:pt x="560" y="152"/>
                    <a:pt x="560" y="152"/>
                    <a:pt x="560" y="152"/>
                  </a:cubicBezTo>
                  <a:cubicBezTo>
                    <a:pt x="564" y="150"/>
                    <a:pt x="567" y="155"/>
                    <a:pt x="564" y="158"/>
                  </a:cubicBezTo>
                  <a:cubicBezTo>
                    <a:pt x="522" y="187"/>
                    <a:pt x="522" y="187"/>
                    <a:pt x="522" y="187"/>
                  </a:cubicBezTo>
                  <a:cubicBezTo>
                    <a:pt x="523" y="189"/>
                    <a:pt x="524" y="191"/>
                    <a:pt x="525" y="193"/>
                  </a:cubicBezTo>
                  <a:cubicBezTo>
                    <a:pt x="573" y="176"/>
                    <a:pt x="573" y="176"/>
                    <a:pt x="573" y="176"/>
                  </a:cubicBezTo>
                  <a:cubicBezTo>
                    <a:pt x="577" y="175"/>
                    <a:pt x="579" y="180"/>
                    <a:pt x="576" y="183"/>
                  </a:cubicBezTo>
                  <a:cubicBezTo>
                    <a:pt x="532" y="208"/>
                    <a:pt x="532" y="208"/>
                    <a:pt x="532" y="208"/>
                  </a:cubicBezTo>
                  <a:cubicBezTo>
                    <a:pt x="533" y="210"/>
                    <a:pt x="534" y="212"/>
                    <a:pt x="535" y="214"/>
                  </a:cubicBezTo>
                  <a:cubicBezTo>
                    <a:pt x="584" y="202"/>
                    <a:pt x="584" y="202"/>
                    <a:pt x="584" y="202"/>
                  </a:cubicBezTo>
                  <a:cubicBezTo>
                    <a:pt x="588" y="201"/>
                    <a:pt x="589" y="207"/>
                    <a:pt x="586" y="208"/>
                  </a:cubicBezTo>
                  <a:cubicBezTo>
                    <a:pt x="540" y="229"/>
                    <a:pt x="540" y="229"/>
                    <a:pt x="540" y="229"/>
                  </a:cubicBezTo>
                  <a:cubicBezTo>
                    <a:pt x="541" y="231"/>
                    <a:pt x="541" y="234"/>
                    <a:pt x="542" y="236"/>
                  </a:cubicBezTo>
                  <a:cubicBezTo>
                    <a:pt x="592" y="228"/>
                    <a:pt x="592" y="228"/>
                    <a:pt x="592" y="228"/>
                  </a:cubicBezTo>
                  <a:cubicBezTo>
                    <a:pt x="596" y="228"/>
                    <a:pt x="597" y="234"/>
                    <a:pt x="593" y="235"/>
                  </a:cubicBezTo>
                  <a:cubicBezTo>
                    <a:pt x="546" y="252"/>
                    <a:pt x="546" y="252"/>
                    <a:pt x="546" y="252"/>
                  </a:cubicBezTo>
                  <a:cubicBezTo>
                    <a:pt x="546" y="254"/>
                    <a:pt x="547" y="256"/>
                    <a:pt x="547" y="258"/>
                  </a:cubicBezTo>
                  <a:cubicBezTo>
                    <a:pt x="597" y="256"/>
                    <a:pt x="597" y="256"/>
                    <a:pt x="597" y="256"/>
                  </a:cubicBezTo>
                  <a:cubicBezTo>
                    <a:pt x="601" y="255"/>
                    <a:pt x="602" y="261"/>
                    <a:pt x="598" y="262"/>
                  </a:cubicBezTo>
                  <a:cubicBezTo>
                    <a:pt x="549" y="274"/>
                    <a:pt x="549" y="274"/>
                    <a:pt x="549" y="274"/>
                  </a:cubicBezTo>
                  <a:cubicBezTo>
                    <a:pt x="550" y="277"/>
                    <a:pt x="550" y="279"/>
                    <a:pt x="550" y="281"/>
                  </a:cubicBezTo>
                  <a:cubicBezTo>
                    <a:pt x="600" y="283"/>
                    <a:pt x="600" y="283"/>
                    <a:pt x="600" y="283"/>
                  </a:cubicBezTo>
                  <a:cubicBezTo>
                    <a:pt x="604" y="283"/>
                    <a:pt x="605" y="289"/>
                    <a:pt x="601" y="290"/>
                  </a:cubicBezTo>
                  <a:cubicBezTo>
                    <a:pt x="551" y="297"/>
                    <a:pt x="551" y="297"/>
                    <a:pt x="551" y="297"/>
                  </a:cubicBezTo>
                  <a:cubicBezTo>
                    <a:pt x="551" y="300"/>
                    <a:pt x="551" y="302"/>
                    <a:pt x="551" y="304"/>
                  </a:cubicBezTo>
                  <a:cubicBezTo>
                    <a:pt x="601" y="311"/>
                    <a:pt x="601" y="311"/>
                    <a:pt x="601" y="311"/>
                  </a:cubicBezTo>
                  <a:cubicBezTo>
                    <a:pt x="605" y="311"/>
                    <a:pt x="605" y="317"/>
                    <a:pt x="601" y="318"/>
                  </a:cubicBezTo>
                  <a:cubicBezTo>
                    <a:pt x="550" y="320"/>
                    <a:pt x="550" y="320"/>
                    <a:pt x="550" y="320"/>
                  </a:cubicBezTo>
                  <a:cubicBezTo>
                    <a:pt x="550" y="323"/>
                    <a:pt x="550" y="325"/>
                    <a:pt x="550" y="327"/>
                  </a:cubicBezTo>
                  <a:cubicBezTo>
                    <a:pt x="599" y="338"/>
                    <a:pt x="599" y="338"/>
                    <a:pt x="599" y="338"/>
                  </a:cubicBezTo>
                  <a:cubicBezTo>
                    <a:pt x="603" y="339"/>
                    <a:pt x="602" y="345"/>
                    <a:pt x="598" y="345"/>
                  </a:cubicBezTo>
                  <a:cubicBezTo>
                    <a:pt x="548" y="343"/>
                    <a:pt x="548" y="343"/>
                    <a:pt x="548" y="343"/>
                  </a:cubicBezTo>
                  <a:cubicBezTo>
                    <a:pt x="547" y="345"/>
                    <a:pt x="547" y="348"/>
                    <a:pt x="546" y="350"/>
                  </a:cubicBezTo>
                  <a:cubicBezTo>
                    <a:pt x="594" y="366"/>
                    <a:pt x="594" y="366"/>
                    <a:pt x="594" y="366"/>
                  </a:cubicBezTo>
                  <a:cubicBezTo>
                    <a:pt x="598" y="367"/>
                    <a:pt x="597" y="373"/>
                    <a:pt x="593" y="372"/>
                  </a:cubicBezTo>
                  <a:cubicBezTo>
                    <a:pt x="544" y="366"/>
                    <a:pt x="544" y="366"/>
                    <a:pt x="544" y="366"/>
                  </a:cubicBezTo>
                  <a:cubicBezTo>
                    <a:pt x="590" y="384"/>
                    <a:pt x="590" y="384"/>
                    <a:pt x="590" y="384"/>
                  </a:cubicBezTo>
                  <a:cubicBezTo>
                    <a:pt x="594" y="386"/>
                    <a:pt x="592" y="391"/>
                    <a:pt x="588" y="391"/>
                  </a:cubicBezTo>
                  <a:cubicBezTo>
                    <a:pt x="538" y="381"/>
                    <a:pt x="538" y="381"/>
                    <a:pt x="538" y="381"/>
                  </a:cubicBezTo>
                  <a:close/>
                  <a:moveTo>
                    <a:pt x="156" y="277"/>
                  </a:moveTo>
                  <a:cubicBezTo>
                    <a:pt x="156" y="277"/>
                    <a:pt x="156" y="277"/>
                    <a:pt x="156" y="277"/>
                  </a:cubicBezTo>
                  <a:cubicBezTo>
                    <a:pt x="159" y="269"/>
                    <a:pt x="167" y="264"/>
                    <a:pt x="176" y="265"/>
                  </a:cubicBezTo>
                  <a:cubicBezTo>
                    <a:pt x="185" y="267"/>
                    <a:pt x="192" y="274"/>
                    <a:pt x="192" y="283"/>
                  </a:cubicBezTo>
                  <a:cubicBezTo>
                    <a:pt x="203" y="285"/>
                    <a:pt x="203" y="285"/>
                    <a:pt x="203" y="285"/>
                  </a:cubicBezTo>
                  <a:cubicBezTo>
                    <a:pt x="209" y="252"/>
                    <a:pt x="231" y="224"/>
                    <a:pt x="263" y="210"/>
                  </a:cubicBezTo>
                  <a:cubicBezTo>
                    <a:pt x="258" y="199"/>
                    <a:pt x="258" y="199"/>
                    <a:pt x="258" y="199"/>
                  </a:cubicBezTo>
                  <a:cubicBezTo>
                    <a:pt x="250" y="201"/>
                    <a:pt x="241" y="196"/>
                    <a:pt x="238" y="188"/>
                  </a:cubicBezTo>
                  <a:cubicBezTo>
                    <a:pt x="235" y="180"/>
                    <a:pt x="238" y="170"/>
                    <a:pt x="245" y="166"/>
                  </a:cubicBezTo>
                  <a:cubicBezTo>
                    <a:pt x="238" y="148"/>
                    <a:pt x="238" y="148"/>
                    <a:pt x="238" y="148"/>
                  </a:cubicBezTo>
                  <a:cubicBezTo>
                    <a:pt x="183" y="171"/>
                    <a:pt x="147" y="220"/>
                    <a:pt x="138" y="275"/>
                  </a:cubicBezTo>
                  <a:cubicBezTo>
                    <a:pt x="156" y="277"/>
                    <a:pt x="156" y="277"/>
                    <a:pt x="156" y="277"/>
                  </a:cubicBezTo>
                  <a:close/>
                  <a:moveTo>
                    <a:pt x="191" y="289"/>
                  </a:moveTo>
                  <a:cubicBezTo>
                    <a:pt x="191" y="289"/>
                    <a:pt x="191" y="289"/>
                    <a:pt x="191" y="289"/>
                  </a:cubicBezTo>
                  <a:cubicBezTo>
                    <a:pt x="188" y="298"/>
                    <a:pt x="180" y="303"/>
                    <a:pt x="171" y="302"/>
                  </a:cubicBezTo>
                  <a:cubicBezTo>
                    <a:pt x="162" y="300"/>
                    <a:pt x="156" y="293"/>
                    <a:pt x="155" y="284"/>
                  </a:cubicBezTo>
                  <a:cubicBezTo>
                    <a:pt x="137" y="281"/>
                    <a:pt x="137" y="281"/>
                    <a:pt x="137" y="281"/>
                  </a:cubicBezTo>
                  <a:cubicBezTo>
                    <a:pt x="133" y="308"/>
                    <a:pt x="136" y="337"/>
                    <a:pt x="147" y="364"/>
                  </a:cubicBezTo>
                  <a:cubicBezTo>
                    <a:pt x="163" y="406"/>
                    <a:pt x="195" y="437"/>
                    <a:pt x="233" y="455"/>
                  </a:cubicBezTo>
                  <a:cubicBezTo>
                    <a:pt x="240" y="437"/>
                    <a:pt x="240" y="437"/>
                    <a:pt x="240" y="437"/>
                  </a:cubicBezTo>
                  <a:cubicBezTo>
                    <a:pt x="233" y="433"/>
                    <a:pt x="230" y="423"/>
                    <a:pt x="234" y="415"/>
                  </a:cubicBezTo>
                  <a:cubicBezTo>
                    <a:pt x="237" y="407"/>
                    <a:pt x="246" y="403"/>
                    <a:pt x="254" y="405"/>
                  </a:cubicBezTo>
                  <a:cubicBezTo>
                    <a:pt x="259" y="394"/>
                    <a:pt x="259" y="394"/>
                    <a:pt x="259" y="394"/>
                  </a:cubicBezTo>
                  <a:cubicBezTo>
                    <a:pt x="237" y="383"/>
                    <a:pt x="219" y="364"/>
                    <a:pt x="209" y="340"/>
                  </a:cubicBezTo>
                  <a:cubicBezTo>
                    <a:pt x="202" y="324"/>
                    <a:pt x="201" y="307"/>
                    <a:pt x="202" y="291"/>
                  </a:cubicBezTo>
                  <a:cubicBezTo>
                    <a:pt x="191" y="289"/>
                    <a:pt x="191" y="289"/>
                    <a:pt x="191" y="289"/>
                  </a:cubicBezTo>
                  <a:close/>
                  <a:moveTo>
                    <a:pt x="261" y="407"/>
                  </a:moveTo>
                  <a:cubicBezTo>
                    <a:pt x="261" y="407"/>
                    <a:pt x="261" y="407"/>
                    <a:pt x="261" y="407"/>
                  </a:cubicBezTo>
                  <a:cubicBezTo>
                    <a:pt x="268" y="412"/>
                    <a:pt x="271" y="421"/>
                    <a:pt x="267" y="430"/>
                  </a:cubicBezTo>
                  <a:cubicBezTo>
                    <a:pt x="264" y="438"/>
                    <a:pt x="255" y="442"/>
                    <a:pt x="246" y="440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77" y="473"/>
                    <a:pt x="322" y="475"/>
                    <a:pt x="364" y="459"/>
                  </a:cubicBezTo>
                  <a:cubicBezTo>
                    <a:pt x="391" y="448"/>
                    <a:pt x="414" y="431"/>
                    <a:pt x="431" y="410"/>
                  </a:cubicBezTo>
                  <a:cubicBezTo>
                    <a:pt x="416" y="398"/>
                    <a:pt x="416" y="398"/>
                    <a:pt x="416" y="398"/>
                  </a:cubicBezTo>
                  <a:cubicBezTo>
                    <a:pt x="410" y="403"/>
                    <a:pt x="400" y="404"/>
                    <a:pt x="393" y="398"/>
                  </a:cubicBezTo>
                  <a:cubicBezTo>
                    <a:pt x="386" y="393"/>
                    <a:pt x="385" y="383"/>
                    <a:pt x="388" y="376"/>
                  </a:cubicBezTo>
                  <a:cubicBezTo>
                    <a:pt x="379" y="368"/>
                    <a:pt x="379" y="368"/>
                    <a:pt x="379" y="368"/>
                  </a:cubicBezTo>
                  <a:cubicBezTo>
                    <a:pt x="369" y="380"/>
                    <a:pt x="355" y="390"/>
                    <a:pt x="340" y="397"/>
                  </a:cubicBezTo>
                  <a:cubicBezTo>
                    <a:pt x="315" y="406"/>
                    <a:pt x="288" y="406"/>
                    <a:pt x="265" y="396"/>
                  </a:cubicBezTo>
                  <a:cubicBezTo>
                    <a:pt x="261" y="407"/>
                    <a:pt x="261" y="407"/>
                    <a:pt x="261" y="407"/>
                  </a:cubicBezTo>
                  <a:close/>
                  <a:moveTo>
                    <a:pt x="392" y="370"/>
                  </a:moveTo>
                  <a:cubicBezTo>
                    <a:pt x="392" y="370"/>
                    <a:pt x="392" y="370"/>
                    <a:pt x="392" y="370"/>
                  </a:cubicBezTo>
                  <a:cubicBezTo>
                    <a:pt x="399" y="365"/>
                    <a:pt x="409" y="364"/>
                    <a:pt x="416" y="370"/>
                  </a:cubicBezTo>
                  <a:cubicBezTo>
                    <a:pt x="423" y="375"/>
                    <a:pt x="425" y="385"/>
                    <a:pt x="421" y="393"/>
                  </a:cubicBezTo>
                  <a:cubicBezTo>
                    <a:pt x="435" y="405"/>
                    <a:pt x="435" y="405"/>
                    <a:pt x="435" y="405"/>
                  </a:cubicBezTo>
                  <a:cubicBezTo>
                    <a:pt x="470" y="360"/>
                    <a:pt x="481" y="298"/>
                    <a:pt x="458" y="241"/>
                  </a:cubicBezTo>
                  <a:cubicBezTo>
                    <a:pt x="453" y="229"/>
                    <a:pt x="447" y="217"/>
                    <a:pt x="439" y="206"/>
                  </a:cubicBezTo>
                  <a:cubicBezTo>
                    <a:pt x="424" y="217"/>
                    <a:pt x="424" y="217"/>
                    <a:pt x="424" y="217"/>
                  </a:cubicBezTo>
                  <a:cubicBezTo>
                    <a:pt x="428" y="225"/>
                    <a:pt x="425" y="235"/>
                    <a:pt x="418" y="240"/>
                  </a:cubicBezTo>
                  <a:cubicBezTo>
                    <a:pt x="411" y="245"/>
                    <a:pt x="401" y="244"/>
                    <a:pt x="395" y="239"/>
                  </a:cubicBezTo>
                  <a:cubicBezTo>
                    <a:pt x="386" y="246"/>
                    <a:pt x="386" y="246"/>
                    <a:pt x="386" y="246"/>
                  </a:cubicBezTo>
                  <a:cubicBezTo>
                    <a:pt x="390" y="252"/>
                    <a:pt x="394" y="259"/>
                    <a:pt x="396" y="266"/>
                  </a:cubicBezTo>
                  <a:cubicBezTo>
                    <a:pt x="410" y="300"/>
                    <a:pt x="404" y="336"/>
                    <a:pt x="383" y="363"/>
                  </a:cubicBezTo>
                  <a:cubicBezTo>
                    <a:pt x="392" y="370"/>
                    <a:pt x="392" y="370"/>
                    <a:pt x="392" y="370"/>
                  </a:cubicBezTo>
                  <a:close/>
                  <a:moveTo>
                    <a:pt x="391" y="233"/>
                  </a:moveTo>
                  <a:cubicBezTo>
                    <a:pt x="391" y="233"/>
                    <a:pt x="391" y="233"/>
                    <a:pt x="391" y="233"/>
                  </a:cubicBezTo>
                  <a:cubicBezTo>
                    <a:pt x="387" y="226"/>
                    <a:pt x="389" y="216"/>
                    <a:pt x="397" y="211"/>
                  </a:cubicBezTo>
                  <a:cubicBezTo>
                    <a:pt x="404" y="205"/>
                    <a:pt x="414" y="206"/>
                    <a:pt x="420" y="212"/>
                  </a:cubicBezTo>
                  <a:cubicBezTo>
                    <a:pt x="435" y="201"/>
                    <a:pt x="435" y="201"/>
                    <a:pt x="435" y="201"/>
                  </a:cubicBezTo>
                  <a:cubicBezTo>
                    <a:pt x="392" y="144"/>
                    <a:pt x="315" y="120"/>
                    <a:pt x="244" y="146"/>
                  </a:cubicBezTo>
                  <a:cubicBezTo>
                    <a:pt x="251" y="163"/>
                    <a:pt x="251" y="163"/>
                    <a:pt x="251" y="163"/>
                  </a:cubicBezTo>
                  <a:cubicBezTo>
                    <a:pt x="260" y="162"/>
                    <a:pt x="268" y="166"/>
                    <a:pt x="272" y="175"/>
                  </a:cubicBezTo>
                  <a:cubicBezTo>
                    <a:pt x="275" y="183"/>
                    <a:pt x="272" y="192"/>
                    <a:pt x="264" y="19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310" y="193"/>
                    <a:pt x="356" y="207"/>
                    <a:pt x="382" y="240"/>
                  </a:cubicBezTo>
                  <a:cubicBezTo>
                    <a:pt x="391" y="233"/>
                    <a:pt x="391" y="233"/>
                    <a:pt x="391" y="233"/>
                  </a:cubicBezTo>
                  <a:close/>
                  <a:moveTo>
                    <a:pt x="242" y="141"/>
                  </a:moveTo>
                  <a:cubicBezTo>
                    <a:pt x="242" y="141"/>
                    <a:pt x="242" y="141"/>
                    <a:pt x="242" y="141"/>
                  </a:cubicBezTo>
                  <a:cubicBezTo>
                    <a:pt x="315" y="114"/>
                    <a:pt x="395" y="139"/>
                    <a:pt x="440" y="197"/>
                  </a:cubicBezTo>
                  <a:cubicBezTo>
                    <a:pt x="459" y="183"/>
                    <a:pt x="459" y="183"/>
                    <a:pt x="459" y="183"/>
                  </a:cubicBezTo>
                  <a:cubicBezTo>
                    <a:pt x="408" y="115"/>
                    <a:pt x="316" y="87"/>
                    <a:pt x="233" y="118"/>
                  </a:cubicBezTo>
                  <a:cubicBezTo>
                    <a:pt x="242" y="141"/>
                    <a:pt x="242" y="141"/>
                    <a:pt x="242" y="141"/>
                  </a:cubicBezTo>
                  <a:close/>
                  <a:moveTo>
                    <a:pt x="444" y="203"/>
                  </a:moveTo>
                  <a:cubicBezTo>
                    <a:pt x="444" y="203"/>
                    <a:pt x="444" y="203"/>
                    <a:pt x="444" y="203"/>
                  </a:cubicBezTo>
                  <a:cubicBezTo>
                    <a:pt x="452" y="214"/>
                    <a:pt x="458" y="226"/>
                    <a:pt x="463" y="239"/>
                  </a:cubicBezTo>
                  <a:cubicBezTo>
                    <a:pt x="487" y="298"/>
                    <a:pt x="475" y="362"/>
                    <a:pt x="440" y="408"/>
                  </a:cubicBezTo>
                  <a:cubicBezTo>
                    <a:pt x="459" y="423"/>
                    <a:pt x="459" y="423"/>
                    <a:pt x="459" y="423"/>
                  </a:cubicBezTo>
                  <a:cubicBezTo>
                    <a:pt x="500" y="370"/>
                    <a:pt x="513" y="297"/>
                    <a:pt x="486" y="230"/>
                  </a:cubicBezTo>
                  <a:cubicBezTo>
                    <a:pt x="480" y="215"/>
                    <a:pt x="472" y="201"/>
                    <a:pt x="463" y="188"/>
                  </a:cubicBezTo>
                  <a:cubicBezTo>
                    <a:pt x="444" y="203"/>
                    <a:pt x="444" y="203"/>
                    <a:pt x="444" y="203"/>
                  </a:cubicBezTo>
                  <a:close/>
                  <a:moveTo>
                    <a:pt x="436" y="413"/>
                  </a:moveTo>
                  <a:cubicBezTo>
                    <a:pt x="436" y="413"/>
                    <a:pt x="436" y="413"/>
                    <a:pt x="436" y="413"/>
                  </a:cubicBezTo>
                  <a:cubicBezTo>
                    <a:pt x="418" y="435"/>
                    <a:pt x="394" y="453"/>
                    <a:pt x="366" y="464"/>
                  </a:cubicBezTo>
                  <a:cubicBezTo>
                    <a:pt x="323" y="481"/>
                    <a:pt x="276" y="479"/>
                    <a:pt x="236" y="462"/>
                  </a:cubicBezTo>
                  <a:cubicBezTo>
                    <a:pt x="227" y="485"/>
                    <a:pt x="227" y="485"/>
                    <a:pt x="227" y="485"/>
                  </a:cubicBezTo>
                  <a:cubicBezTo>
                    <a:pt x="272" y="504"/>
                    <a:pt x="325" y="506"/>
                    <a:pt x="375" y="486"/>
                  </a:cubicBezTo>
                  <a:cubicBezTo>
                    <a:pt x="407" y="474"/>
                    <a:pt x="434" y="453"/>
                    <a:pt x="455" y="428"/>
                  </a:cubicBezTo>
                  <a:cubicBezTo>
                    <a:pt x="436" y="413"/>
                    <a:pt x="436" y="413"/>
                    <a:pt x="436" y="413"/>
                  </a:cubicBezTo>
                  <a:close/>
                  <a:moveTo>
                    <a:pt x="230" y="460"/>
                  </a:moveTo>
                  <a:cubicBezTo>
                    <a:pt x="230" y="460"/>
                    <a:pt x="230" y="460"/>
                    <a:pt x="230" y="460"/>
                  </a:cubicBezTo>
                  <a:cubicBezTo>
                    <a:pt x="191" y="442"/>
                    <a:pt x="159" y="409"/>
                    <a:pt x="142" y="366"/>
                  </a:cubicBezTo>
                  <a:cubicBezTo>
                    <a:pt x="131" y="338"/>
                    <a:pt x="127" y="308"/>
                    <a:pt x="131" y="280"/>
                  </a:cubicBezTo>
                  <a:cubicBezTo>
                    <a:pt x="107" y="277"/>
                    <a:pt x="107" y="277"/>
                    <a:pt x="107" y="277"/>
                  </a:cubicBezTo>
                  <a:cubicBezTo>
                    <a:pt x="103" y="309"/>
                    <a:pt x="106" y="343"/>
                    <a:pt x="119" y="375"/>
                  </a:cubicBezTo>
                  <a:cubicBezTo>
                    <a:pt x="139" y="425"/>
                    <a:pt x="176" y="462"/>
                    <a:pt x="221" y="482"/>
                  </a:cubicBezTo>
                  <a:cubicBezTo>
                    <a:pt x="230" y="460"/>
                    <a:pt x="230" y="460"/>
                    <a:pt x="230" y="460"/>
                  </a:cubicBezTo>
                  <a:close/>
                  <a:moveTo>
                    <a:pt x="132" y="274"/>
                  </a:moveTo>
                  <a:cubicBezTo>
                    <a:pt x="132" y="274"/>
                    <a:pt x="132" y="274"/>
                    <a:pt x="132" y="274"/>
                  </a:cubicBezTo>
                  <a:cubicBezTo>
                    <a:pt x="142" y="217"/>
                    <a:pt x="179" y="167"/>
                    <a:pt x="236" y="143"/>
                  </a:cubicBezTo>
                  <a:cubicBezTo>
                    <a:pt x="227" y="120"/>
                    <a:pt x="227" y="120"/>
                    <a:pt x="227" y="120"/>
                  </a:cubicBezTo>
                  <a:cubicBezTo>
                    <a:pt x="162" y="147"/>
                    <a:pt x="119" y="205"/>
                    <a:pt x="108" y="270"/>
                  </a:cubicBezTo>
                  <a:cubicBezTo>
                    <a:pt x="132" y="274"/>
                    <a:pt x="132" y="274"/>
                    <a:pt x="132" y="274"/>
                  </a:cubicBezTo>
                  <a:close/>
                  <a:moveTo>
                    <a:pt x="280" y="246"/>
                  </a:moveTo>
                  <a:cubicBezTo>
                    <a:pt x="280" y="246"/>
                    <a:pt x="280" y="246"/>
                    <a:pt x="280" y="246"/>
                  </a:cubicBezTo>
                  <a:cubicBezTo>
                    <a:pt x="249" y="258"/>
                    <a:pt x="233" y="294"/>
                    <a:pt x="246" y="325"/>
                  </a:cubicBezTo>
                  <a:cubicBezTo>
                    <a:pt x="258" y="357"/>
                    <a:pt x="294" y="372"/>
                    <a:pt x="325" y="360"/>
                  </a:cubicBezTo>
                  <a:cubicBezTo>
                    <a:pt x="356" y="347"/>
                    <a:pt x="372" y="312"/>
                    <a:pt x="359" y="280"/>
                  </a:cubicBezTo>
                  <a:cubicBezTo>
                    <a:pt x="347" y="249"/>
                    <a:pt x="312" y="233"/>
                    <a:pt x="280" y="246"/>
                  </a:cubicBezTo>
                  <a:close/>
                  <a:moveTo>
                    <a:pt x="227" y="110"/>
                  </a:moveTo>
                  <a:cubicBezTo>
                    <a:pt x="227" y="110"/>
                    <a:pt x="227" y="110"/>
                    <a:pt x="227" y="110"/>
                  </a:cubicBezTo>
                  <a:cubicBezTo>
                    <a:pt x="120" y="152"/>
                    <a:pt x="68" y="272"/>
                    <a:pt x="110" y="379"/>
                  </a:cubicBezTo>
                  <a:cubicBezTo>
                    <a:pt x="152" y="485"/>
                    <a:pt x="272" y="537"/>
                    <a:pt x="378" y="495"/>
                  </a:cubicBezTo>
                  <a:cubicBezTo>
                    <a:pt x="485" y="453"/>
                    <a:pt x="537" y="333"/>
                    <a:pt x="495" y="227"/>
                  </a:cubicBezTo>
                  <a:cubicBezTo>
                    <a:pt x="453" y="121"/>
                    <a:pt x="333" y="68"/>
                    <a:pt x="227" y="110"/>
                  </a:cubicBezTo>
                  <a:close/>
                  <a:moveTo>
                    <a:pt x="219" y="91"/>
                  </a:moveTo>
                  <a:cubicBezTo>
                    <a:pt x="219" y="91"/>
                    <a:pt x="219" y="91"/>
                    <a:pt x="219" y="91"/>
                  </a:cubicBezTo>
                  <a:cubicBezTo>
                    <a:pt x="102" y="137"/>
                    <a:pt x="45" y="269"/>
                    <a:pt x="91" y="386"/>
                  </a:cubicBezTo>
                  <a:cubicBezTo>
                    <a:pt x="137" y="503"/>
                    <a:pt x="269" y="561"/>
                    <a:pt x="386" y="515"/>
                  </a:cubicBezTo>
                  <a:cubicBezTo>
                    <a:pt x="503" y="468"/>
                    <a:pt x="561" y="336"/>
                    <a:pt x="515" y="219"/>
                  </a:cubicBezTo>
                  <a:cubicBezTo>
                    <a:pt x="469" y="102"/>
                    <a:pt x="336" y="45"/>
                    <a:pt x="219" y="91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8" name="Freeform 7"/>
            <p:cNvSpPr>
              <a:spLocks noEditPoints="1"/>
            </p:cNvSpPr>
            <p:nvPr/>
          </p:nvSpPr>
          <p:spPr>
            <a:xfrm>
              <a:off x="2962" y="491"/>
              <a:ext cx="1204" cy="1202"/>
            </a:xfrm>
            <a:custGeom>
              <a:avLst/>
              <a:gdLst/>
              <a:ahLst/>
              <a:cxnLst>
                <a:cxn ang="0">
                  <a:pos x="1778" y="1183"/>
                </a:cxn>
                <a:cxn ang="0">
                  <a:pos x="537" y="1605"/>
                </a:cxn>
                <a:cxn ang="0">
                  <a:pos x="792" y="317"/>
                </a:cxn>
                <a:cxn ang="0">
                  <a:pos x="935" y="806"/>
                </a:cxn>
                <a:cxn ang="0">
                  <a:pos x="882" y="839"/>
                </a:cxn>
                <a:cxn ang="0">
                  <a:pos x="834" y="887"/>
                </a:cxn>
                <a:cxn ang="0">
                  <a:pos x="804" y="945"/>
                </a:cxn>
                <a:cxn ang="0">
                  <a:pos x="785" y="1006"/>
                </a:cxn>
                <a:cxn ang="0">
                  <a:pos x="789" y="1068"/>
                </a:cxn>
                <a:cxn ang="0">
                  <a:pos x="801" y="1121"/>
                </a:cxn>
                <a:cxn ang="0">
                  <a:pos x="830" y="1178"/>
                </a:cxn>
                <a:cxn ang="0">
                  <a:pos x="882" y="1231"/>
                </a:cxn>
                <a:cxn ang="0">
                  <a:pos x="935" y="1264"/>
                </a:cxn>
                <a:cxn ang="0">
                  <a:pos x="994" y="1281"/>
                </a:cxn>
                <a:cxn ang="0">
                  <a:pos x="1059" y="1285"/>
                </a:cxn>
                <a:cxn ang="0">
                  <a:pos x="1121" y="1269"/>
                </a:cxn>
                <a:cxn ang="0">
                  <a:pos x="1178" y="1240"/>
                </a:cxn>
                <a:cxn ang="0">
                  <a:pos x="1195" y="1228"/>
                </a:cxn>
                <a:cxn ang="0">
                  <a:pos x="1240" y="1180"/>
                </a:cxn>
                <a:cxn ang="0">
                  <a:pos x="1269" y="1125"/>
                </a:cxn>
                <a:cxn ang="0">
                  <a:pos x="1285" y="1059"/>
                </a:cxn>
                <a:cxn ang="0">
                  <a:pos x="1282" y="994"/>
                </a:cxn>
                <a:cxn ang="0">
                  <a:pos x="1266" y="937"/>
                </a:cxn>
                <a:cxn ang="0">
                  <a:pos x="1237" y="883"/>
                </a:cxn>
                <a:cxn ang="0">
                  <a:pos x="1149" y="809"/>
                </a:cxn>
                <a:cxn ang="0">
                  <a:pos x="1128" y="801"/>
                </a:cxn>
                <a:cxn ang="0">
                  <a:pos x="1068" y="785"/>
                </a:cxn>
                <a:cxn ang="0">
                  <a:pos x="1009" y="785"/>
                </a:cxn>
                <a:cxn ang="0">
                  <a:pos x="1113" y="613"/>
                </a:cxn>
                <a:cxn ang="0">
                  <a:pos x="1635" y="1109"/>
                </a:cxn>
                <a:cxn ang="0">
                  <a:pos x="1182" y="1434"/>
                </a:cxn>
                <a:cxn ang="0">
                  <a:pos x="636" y="1178"/>
                </a:cxn>
                <a:cxn ang="0">
                  <a:pos x="1116" y="1233"/>
                </a:cxn>
                <a:cxn ang="0">
                  <a:pos x="1362" y="148"/>
                </a:cxn>
                <a:cxn ang="0">
                  <a:pos x="891" y="102"/>
                </a:cxn>
                <a:cxn ang="0">
                  <a:pos x="431" y="308"/>
                </a:cxn>
                <a:cxn ang="0">
                  <a:pos x="65" y="727"/>
                </a:cxn>
                <a:cxn ang="0">
                  <a:pos x="145" y="1264"/>
                </a:cxn>
                <a:cxn ang="0">
                  <a:pos x="332" y="1770"/>
                </a:cxn>
                <a:cxn ang="0">
                  <a:pos x="854" y="1960"/>
                </a:cxn>
                <a:cxn ang="0">
                  <a:pos x="1356" y="1922"/>
                </a:cxn>
                <a:cxn ang="0">
                  <a:pos x="1843" y="1658"/>
                </a:cxn>
                <a:cxn ang="0">
                  <a:pos x="2046" y="1168"/>
                </a:cxn>
                <a:cxn ang="0">
                  <a:pos x="1979" y="646"/>
                </a:cxn>
                <a:cxn ang="0">
                  <a:pos x="1569" y="424"/>
                </a:cxn>
                <a:cxn ang="0">
                  <a:pos x="1319" y="324"/>
                </a:cxn>
                <a:cxn ang="0">
                  <a:pos x="1063" y="234"/>
                </a:cxn>
                <a:cxn ang="0">
                  <a:pos x="777" y="267"/>
                </a:cxn>
                <a:cxn ang="0">
                  <a:pos x="551" y="398"/>
                </a:cxn>
                <a:cxn ang="0">
                  <a:pos x="391" y="620"/>
                </a:cxn>
                <a:cxn ang="0">
                  <a:pos x="250" y="837"/>
                </a:cxn>
                <a:cxn ang="0">
                  <a:pos x="241" y="1125"/>
                </a:cxn>
                <a:cxn ang="0">
                  <a:pos x="341" y="1359"/>
                </a:cxn>
                <a:cxn ang="0">
                  <a:pos x="469" y="1602"/>
                </a:cxn>
                <a:cxn ang="0">
                  <a:pos x="701" y="1770"/>
                </a:cxn>
                <a:cxn ang="0">
                  <a:pos x="958" y="1798"/>
                </a:cxn>
                <a:cxn ang="0">
                  <a:pos x="1232" y="1812"/>
                </a:cxn>
                <a:cxn ang="0">
                  <a:pos x="1495" y="1701"/>
                </a:cxn>
                <a:cxn ang="0">
                  <a:pos x="1652" y="1495"/>
                </a:cxn>
                <a:cxn ang="0">
                  <a:pos x="1803" y="1264"/>
                </a:cxn>
                <a:cxn ang="0">
                  <a:pos x="1845" y="982"/>
                </a:cxn>
                <a:cxn ang="0">
                  <a:pos x="1778" y="732"/>
                </a:cxn>
                <a:cxn ang="0">
                  <a:pos x="1605" y="518"/>
                </a:cxn>
              </a:cxnLst>
              <a:pathLst>
                <a:path w="699" h="698">
                  <a:moveTo>
                    <a:pt x="286" y="133"/>
                  </a:moveTo>
                  <a:cubicBezTo>
                    <a:pt x="292" y="131"/>
                    <a:pt x="298" y="130"/>
                    <a:pt x="304" y="129"/>
                  </a:cubicBezTo>
                  <a:cubicBezTo>
                    <a:pt x="307" y="119"/>
                    <a:pt x="309" y="108"/>
                    <a:pt x="308" y="97"/>
                  </a:cubicBezTo>
                  <a:cubicBezTo>
                    <a:pt x="316" y="96"/>
                    <a:pt x="324" y="95"/>
                    <a:pt x="333" y="94"/>
                  </a:cubicBezTo>
                  <a:cubicBezTo>
                    <a:pt x="334" y="105"/>
                    <a:pt x="338" y="115"/>
                    <a:pt x="344" y="124"/>
                  </a:cubicBezTo>
                  <a:cubicBezTo>
                    <a:pt x="350" y="124"/>
                    <a:pt x="356" y="124"/>
                    <a:pt x="362" y="124"/>
                  </a:cubicBezTo>
                  <a:cubicBezTo>
                    <a:pt x="368" y="116"/>
                    <a:pt x="373" y="106"/>
                    <a:pt x="375" y="95"/>
                  </a:cubicBezTo>
                  <a:cubicBezTo>
                    <a:pt x="383" y="96"/>
                    <a:pt x="391" y="97"/>
                    <a:pt x="399" y="99"/>
                  </a:cubicBezTo>
                  <a:cubicBezTo>
                    <a:pt x="398" y="109"/>
                    <a:pt x="399" y="120"/>
                    <a:pt x="403" y="131"/>
                  </a:cubicBezTo>
                  <a:cubicBezTo>
                    <a:pt x="408" y="132"/>
                    <a:pt x="414" y="134"/>
                    <a:pt x="420" y="136"/>
                  </a:cubicBezTo>
                  <a:cubicBezTo>
                    <a:pt x="428" y="129"/>
                    <a:pt x="435" y="121"/>
                    <a:pt x="439" y="110"/>
                  </a:cubicBezTo>
                  <a:cubicBezTo>
                    <a:pt x="447" y="114"/>
                    <a:pt x="455" y="117"/>
                    <a:pt x="462" y="120"/>
                  </a:cubicBezTo>
                  <a:cubicBezTo>
                    <a:pt x="458" y="130"/>
                    <a:pt x="457" y="141"/>
                    <a:pt x="457" y="152"/>
                  </a:cubicBezTo>
                  <a:cubicBezTo>
                    <a:pt x="463" y="155"/>
                    <a:pt x="468" y="158"/>
                    <a:pt x="473" y="161"/>
                  </a:cubicBezTo>
                  <a:cubicBezTo>
                    <a:pt x="482" y="157"/>
                    <a:pt x="491" y="151"/>
                    <a:pt x="498" y="142"/>
                  </a:cubicBezTo>
                  <a:cubicBezTo>
                    <a:pt x="505" y="147"/>
                    <a:pt x="511" y="152"/>
                    <a:pt x="518" y="157"/>
                  </a:cubicBezTo>
                  <a:cubicBezTo>
                    <a:pt x="511" y="166"/>
                    <a:pt x="507" y="176"/>
                    <a:pt x="505" y="186"/>
                  </a:cubicBezTo>
                  <a:cubicBezTo>
                    <a:pt x="509" y="191"/>
                    <a:pt x="513" y="195"/>
                    <a:pt x="517" y="199"/>
                  </a:cubicBezTo>
                  <a:cubicBezTo>
                    <a:pt x="528" y="198"/>
                    <a:pt x="538" y="194"/>
                    <a:pt x="547" y="187"/>
                  </a:cubicBezTo>
                  <a:cubicBezTo>
                    <a:pt x="552" y="194"/>
                    <a:pt x="557" y="201"/>
                    <a:pt x="561" y="207"/>
                  </a:cubicBezTo>
                  <a:cubicBezTo>
                    <a:pt x="553" y="214"/>
                    <a:pt x="547" y="222"/>
                    <a:pt x="541" y="232"/>
                  </a:cubicBezTo>
                  <a:cubicBezTo>
                    <a:pt x="544" y="237"/>
                    <a:pt x="547" y="243"/>
                    <a:pt x="550" y="248"/>
                  </a:cubicBezTo>
                  <a:cubicBezTo>
                    <a:pt x="561" y="249"/>
                    <a:pt x="571" y="248"/>
                    <a:pt x="582" y="244"/>
                  </a:cubicBezTo>
                  <a:cubicBezTo>
                    <a:pt x="585" y="252"/>
                    <a:pt x="588" y="259"/>
                    <a:pt x="591" y="267"/>
                  </a:cubicBezTo>
                  <a:cubicBezTo>
                    <a:pt x="581" y="271"/>
                    <a:pt x="573" y="278"/>
                    <a:pt x="565" y="286"/>
                  </a:cubicBezTo>
                  <a:cubicBezTo>
                    <a:pt x="567" y="292"/>
                    <a:pt x="568" y="298"/>
                    <a:pt x="569" y="303"/>
                  </a:cubicBezTo>
                  <a:cubicBezTo>
                    <a:pt x="579" y="307"/>
                    <a:pt x="590" y="309"/>
                    <a:pt x="601" y="308"/>
                  </a:cubicBezTo>
                  <a:cubicBezTo>
                    <a:pt x="602" y="316"/>
                    <a:pt x="603" y="324"/>
                    <a:pt x="604" y="332"/>
                  </a:cubicBezTo>
                  <a:cubicBezTo>
                    <a:pt x="593" y="334"/>
                    <a:pt x="583" y="338"/>
                    <a:pt x="574" y="344"/>
                  </a:cubicBezTo>
                  <a:cubicBezTo>
                    <a:pt x="574" y="350"/>
                    <a:pt x="574" y="356"/>
                    <a:pt x="574" y="362"/>
                  </a:cubicBezTo>
                  <a:cubicBezTo>
                    <a:pt x="582" y="368"/>
                    <a:pt x="592" y="373"/>
                    <a:pt x="603" y="374"/>
                  </a:cubicBezTo>
                  <a:cubicBezTo>
                    <a:pt x="602" y="382"/>
                    <a:pt x="601" y="391"/>
                    <a:pt x="599" y="399"/>
                  </a:cubicBezTo>
                  <a:cubicBezTo>
                    <a:pt x="589" y="398"/>
                    <a:pt x="578" y="399"/>
                    <a:pt x="568" y="402"/>
                  </a:cubicBezTo>
                  <a:cubicBezTo>
                    <a:pt x="566" y="408"/>
                    <a:pt x="564" y="414"/>
                    <a:pt x="563" y="420"/>
                  </a:cubicBezTo>
                  <a:cubicBezTo>
                    <a:pt x="569" y="428"/>
                    <a:pt x="577" y="435"/>
                    <a:pt x="588" y="439"/>
                  </a:cubicBezTo>
                  <a:cubicBezTo>
                    <a:pt x="585" y="447"/>
                    <a:pt x="581" y="454"/>
                    <a:pt x="578" y="462"/>
                  </a:cubicBezTo>
                  <a:cubicBezTo>
                    <a:pt x="568" y="458"/>
                    <a:pt x="557" y="457"/>
                    <a:pt x="546" y="457"/>
                  </a:cubicBezTo>
                  <a:cubicBezTo>
                    <a:pt x="543" y="462"/>
                    <a:pt x="540" y="467"/>
                    <a:pt x="537" y="472"/>
                  </a:cubicBezTo>
                  <a:cubicBezTo>
                    <a:pt x="541" y="482"/>
                    <a:pt x="548" y="491"/>
                    <a:pt x="556" y="498"/>
                  </a:cubicBezTo>
                  <a:cubicBezTo>
                    <a:pt x="551" y="504"/>
                    <a:pt x="546" y="511"/>
                    <a:pt x="541" y="517"/>
                  </a:cubicBezTo>
                  <a:cubicBezTo>
                    <a:pt x="532" y="511"/>
                    <a:pt x="523" y="507"/>
                    <a:pt x="512" y="504"/>
                  </a:cubicBezTo>
                  <a:cubicBezTo>
                    <a:pt x="507" y="509"/>
                    <a:pt x="503" y="513"/>
                    <a:pt x="499" y="517"/>
                  </a:cubicBezTo>
                  <a:cubicBezTo>
                    <a:pt x="500" y="527"/>
                    <a:pt x="504" y="537"/>
                    <a:pt x="511" y="546"/>
                  </a:cubicBezTo>
                  <a:cubicBezTo>
                    <a:pt x="504" y="551"/>
                    <a:pt x="497" y="556"/>
                    <a:pt x="491" y="561"/>
                  </a:cubicBezTo>
                  <a:cubicBezTo>
                    <a:pt x="484" y="553"/>
                    <a:pt x="476" y="546"/>
                    <a:pt x="466" y="541"/>
                  </a:cubicBezTo>
                  <a:cubicBezTo>
                    <a:pt x="461" y="544"/>
                    <a:pt x="455" y="547"/>
                    <a:pt x="450" y="550"/>
                  </a:cubicBezTo>
                  <a:cubicBezTo>
                    <a:pt x="449" y="560"/>
                    <a:pt x="450" y="571"/>
                    <a:pt x="454" y="581"/>
                  </a:cubicBezTo>
                  <a:cubicBezTo>
                    <a:pt x="446" y="584"/>
                    <a:pt x="439" y="587"/>
                    <a:pt x="431" y="590"/>
                  </a:cubicBezTo>
                  <a:cubicBezTo>
                    <a:pt x="427" y="581"/>
                    <a:pt x="420" y="572"/>
                    <a:pt x="412" y="565"/>
                  </a:cubicBezTo>
                  <a:cubicBezTo>
                    <a:pt x="406" y="566"/>
                    <a:pt x="400" y="568"/>
                    <a:pt x="395" y="569"/>
                  </a:cubicBezTo>
                  <a:cubicBezTo>
                    <a:pt x="391" y="579"/>
                    <a:pt x="389" y="589"/>
                    <a:pt x="390" y="601"/>
                  </a:cubicBezTo>
                  <a:cubicBezTo>
                    <a:pt x="382" y="602"/>
                    <a:pt x="374" y="602"/>
                    <a:pt x="366" y="603"/>
                  </a:cubicBezTo>
                  <a:cubicBezTo>
                    <a:pt x="364" y="593"/>
                    <a:pt x="360" y="583"/>
                    <a:pt x="354" y="574"/>
                  </a:cubicBezTo>
                  <a:cubicBezTo>
                    <a:pt x="348" y="574"/>
                    <a:pt x="342" y="574"/>
                    <a:pt x="336" y="573"/>
                  </a:cubicBezTo>
                  <a:cubicBezTo>
                    <a:pt x="330" y="582"/>
                    <a:pt x="326" y="591"/>
                    <a:pt x="324" y="603"/>
                  </a:cubicBezTo>
                  <a:cubicBezTo>
                    <a:pt x="316" y="601"/>
                    <a:pt x="307" y="600"/>
                    <a:pt x="299" y="599"/>
                  </a:cubicBezTo>
                  <a:cubicBezTo>
                    <a:pt x="300" y="589"/>
                    <a:pt x="299" y="578"/>
                    <a:pt x="296" y="567"/>
                  </a:cubicBezTo>
                  <a:cubicBezTo>
                    <a:pt x="290" y="566"/>
                    <a:pt x="284" y="564"/>
                    <a:pt x="278" y="562"/>
                  </a:cubicBezTo>
                  <a:cubicBezTo>
                    <a:pt x="270" y="569"/>
                    <a:pt x="264" y="577"/>
                    <a:pt x="259" y="587"/>
                  </a:cubicBezTo>
                  <a:cubicBezTo>
                    <a:pt x="251" y="584"/>
                    <a:pt x="244" y="581"/>
                    <a:pt x="236" y="578"/>
                  </a:cubicBezTo>
                  <a:cubicBezTo>
                    <a:pt x="240" y="568"/>
                    <a:pt x="241" y="557"/>
                    <a:pt x="241" y="546"/>
                  </a:cubicBezTo>
                  <a:cubicBezTo>
                    <a:pt x="236" y="543"/>
                    <a:pt x="231" y="540"/>
                    <a:pt x="226" y="537"/>
                  </a:cubicBezTo>
                  <a:cubicBezTo>
                    <a:pt x="216" y="541"/>
                    <a:pt x="207" y="547"/>
                    <a:pt x="200" y="556"/>
                  </a:cubicBezTo>
                  <a:cubicBezTo>
                    <a:pt x="194" y="551"/>
                    <a:pt x="187" y="546"/>
                    <a:pt x="181" y="541"/>
                  </a:cubicBezTo>
                  <a:cubicBezTo>
                    <a:pt x="187" y="532"/>
                    <a:pt x="191" y="522"/>
                    <a:pt x="194" y="511"/>
                  </a:cubicBezTo>
                  <a:cubicBezTo>
                    <a:pt x="189" y="507"/>
                    <a:pt x="185" y="503"/>
                    <a:pt x="181" y="498"/>
                  </a:cubicBezTo>
                  <a:cubicBezTo>
                    <a:pt x="171" y="500"/>
                    <a:pt x="161" y="504"/>
                    <a:pt x="152" y="510"/>
                  </a:cubicBezTo>
                  <a:cubicBezTo>
                    <a:pt x="147" y="504"/>
                    <a:pt x="142" y="497"/>
                    <a:pt x="137" y="490"/>
                  </a:cubicBezTo>
                  <a:cubicBezTo>
                    <a:pt x="145" y="484"/>
                    <a:pt x="152" y="475"/>
                    <a:pt x="157" y="466"/>
                  </a:cubicBezTo>
                  <a:cubicBezTo>
                    <a:pt x="154" y="460"/>
                    <a:pt x="151" y="455"/>
                    <a:pt x="148" y="450"/>
                  </a:cubicBezTo>
                  <a:cubicBezTo>
                    <a:pt x="138" y="449"/>
                    <a:pt x="127" y="450"/>
                    <a:pt x="117" y="454"/>
                  </a:cubicBezTo>
                  <a:cubicBezTo>
                    <a:pt x="114" y="446"/>
                    <a:pt x="111" y="438"/>
                    <a:pt x="108" y="431"/>
                  </a:cubicBezTo>
                  <a:cubicBezTo>
                    <a:pt x="117" y="426"/>
                    <a:pt x="126" y="420"/>
                    <a:pt x="133" y="412"/>
                  </a:cubicBezTo>
                  <a:cubicBezTo>
                    <a:pt x="132" y="406"/>
                    <a:pt x="130" y="400"/>
                    <a:pt x="129" y="394"/>
                  </a:cubicBezTo>
                  <a:cubicBezTo>
                    <a:pt x="119" y="391"/>
                    <a:pt x="109" y="389"/>
                    <a:pt x="97" y="390"/>
                  </a:cubicBezTo>
                  <a:cubicBezTo>
                    <a:pt x="97" y="382"/>
                    <a:pt x="96" y="374"/>
                    <a:pt x="95" y="365"/>
                  </a:cubicBezTo>
                  <a:cubicBezTo>
                    <a:pt x="105" y="364"/>
                    <a:pt x="115" y="360"/>
                    <a:pt x="124" y="354"/>
                  </a:cubicBezTo>
                  <a:cubicBezTo>
                    <a:pt x="124" y="348"/>
                    <a:pt x="124" y="342"/>
                    <a:pt x="125" y="336"/>
                  </a:cubicBezTo>
                  <a:cubicBezTo>
                    <a:pt x="116" y="330"/>
                    <a:pt x="107" y="325"/>
                    <a:pt x="95" y="323"/>
                  </a:cubicBezTo>
                  <a:cubicBezTo>
                    <a:pt x="97" y="315"/>
                    <a:pt x="98" y="307"/>
                    <a:pt x="99" y="299"/>
                  </a:cubicBezTo>
                  <a:cubicBezTo>
                    <a:pt x="110" y="300"/>
                    <a:pt x="120" y="299"/>
                    <a:pt x="131" y="295"/>
                  </a:cubicBezTo>
                  <a:cubicBezTo>
                    <a:pt x="132" y="290"/>
                    <a:pt x="134" y="284"/>
                    <a:pt x="136" y="278"/>
                  </a:cubicBezTo>
                  <a:cubicBezTo>
                    <a:pt x="129" y="270"/>
                    <a:pt x="121" y="263"/>
                    <a:pt x="111" y="259"/>
                  </a:cubicBezTo>
                  <a:cubicBezTo>
                    <a:pt x="114" y="251"/>
                    <a:pt x="117" y="243"/>
                    <a:pt x="120" y="236"/>
                  </a:cubicBezTo>
                  <a:cubicBezTo>
                    <a:pt x="130" y="240"/>
                    <a:pt x="141" y="241"/>
                    <a:pt x="152" y="241"/>
                  </a:cubicBezTo>
                  <a:cubicBezTo>
                    <a:pt x="155" y="236"/>
                    <a:pt x="158" y="230"/>
                    <a:pt x="161" y="225"/>
                  </a:cubicBezTo>
                  <a:cubicBezTo>
                    <a:pt x="157" y="216"/>
                    <a:pt x="151" y="207"/>
                    <a:pt x="142" y="200"/>
                  </a:cubicBezTo>
                  <a:cubicBezTo>
                    <a:pt x="147" y="193"/>
                    <a:pt x="152" y="187"/>
                    <a:pt x="158" y="181"/>
                  </a:cubicBezTo>
                  <a:cubicBezTo>
                    <a:pt x="166" y="187"/>
                    <a:pt x="176" y="191"/>
                    <a:pt x="187" y="193"/>
                  </a:cubicBezTo>
                  <a:cubicBezTo>
                    <a:pt x="191" y="189"/>
                    <a:pt x="195" y="185"/>
                    <a:pt x="200" y="181"/>
                  </a:cubicBezTo>
                  <a:cubicBezTo>
                    <a:pt x="198" y="170"/>
                    <a:pt x="194" y="161"/>
                    <a:pt x="188" y="151"/>
                  </a:cubicBezTo>
                  <a:cubicBezTo>
                    <a:pt x="194" y="146"/>
                    <a:pt x="201" y="142"/>
                    <a:pt x="208" y="137"/>
                  </a:cubicBezTo>
                  <a:cubicBezTo>
                    <a:pt x="214" y="145"/>
                    <a:pt x="223" y="151"/>
                    <a:pt x="233" y="157"/>
                  </a:cubicBezTo>
                  <a:cubicBezTo>
                    <a:pt x="238" y="154"/>
                    <a:pt x="243" y="151"/>
                    <a:pt x="248" y="148"/>
                  </a:cubicBezTo>
                  <a:cubicBezTo>
                    <a:pt x="249" y="137"/>
                    <a:pt x="248" y="127"/>
                    <a:pt x="244" y="116"/>
                  </a:cubicBezTo>
                  <a:cubicBezTo>
                    <a:pt x="252" y="113"/>
                    <a:pt x="260" y="110"/>
                    <a:pt x="267" y="107"/>
                  </a:cubicBezTo>
                  <a:cubicBezTo>
                    <a:pt x="272" y="117"/>
                    <a:pt x="278" y="125"/>
                    <a:pt x="286" y="133"/>
                  </a:cubicBezTo>
                  <a:close/>
                  <a:moveTo>
                    <a:pt x="279" y="158"/>
                  </a:moveTo>
                  <a:cubicBezTo>
                    <a:pt x="279" y="158"/>
                    <a:pt x="279" y="158"/>
                    <a:pt x="279" y="158"/>
                  </a:cubicBezTo>
                  <a:cubicBezTo>
                    <a:pt x="301" y="214"/>
                    <a:pt x="301" y="214"/>
                    <a:pt x="301" y="214"/>
                  </a:cubicBezTo>
                  <a:cubicBezTo>
                    <a:pt x="310" y="210"/>
                    <a:pt x="319" y="208"/>
                    <a:pt x="328" y="207"/>
                  </a:cubicBezTo>
                  <a:cubicBezTo>
                    <a:pt x="322" y="147"/>
                    <a:pt x="322" y="147"/>
                    <a:pt x="322" y="147"/>
                  </a:cubicBezTo>
                  <a:cubicBezTo>
                    <a:pt x="307" y="149"/>
                    <a:pt x="293" y="153"/>
                    <a:pt x="279" y="158"/>
                  </a:cubicBezTo>
                  <a:close/>
                  <a:moveTo>
                    <a:pt x="323" y="269"/>
                  </a:moveTo>
                  <a:cubicBezTo>
                    <a:pt x="323" y="269"/>
                    <a:pt x="323" y="269"/>
                    <a:pt x="323" y="269"/>
                  </a:cubicBezTo>
                  <a:cubicBezTo>
                    <a:pt x="322" y="269"/>
                    <a:pt x="322" y="269"/>
                    <a:pt x="322" y="269"/>
                  </a:cubicBezTo>
                  <a:cubicBezTo>
                    <a:pt x="322" y="269"/>
                    <a:pt x="322" y="269"/>
                    <a:pt x="322" y="269"/>
                  </a:cubicBezTo>
                  <a:cubicBezTo>
                    <a:pt x="322" y="269"/>
                    <a:pt x="322" y="269"/>
                    <a:pt x="322" y="269"/>
                  </a:cubicBezTo>
                  <a:cubicBezTo>
                    <a:pt x="322" y="269"/>
                    <a:pt x="322" y="269"/>
                    <a:pt x="322" y="269"/>
                  </a:cubicBezTo>
                  <a:cubicBezTo>
                    <a:pt x="322" y="269"/>
                    <a:pt x="322" y="269"/>
                    <a:pt x="322" y="269"/>
                  </a:cubicBezTo>
                  <a:cubicBezTo>
                    <a:pt x="321" y="270"/>
                    <a:pt x="321" y="270"/>
                    <a:pt x="321" y="270"/>
                  </a:cubicBezTo>
                  <a:cubicBezTo>
                    <a:pt x="321" y="270"/>
                    <a:pt x="321" y="270"/>
                    <a:pt x="321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20" y="270"/>
                    <a:pt x="319" y="270"/>
                    <a:pt x="318" y="270"/>
                  </a:cubicBezTo>
                  <a:cubicBezTo>
                    <a:pt x="318" y="271"/>
                    <a:pt x="317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1"/>
                    <a:pt x="316" y="271"/>
                    <a:pt x="316" y="271"/>
                  </a:cubicBezTo>
                  <a:cubicBezTo>
                    <a:pt x="316" y="272"/>
                    <a:pt x="315" y="272"/>
                    <a:pt x="315" y="272"/>
                  </a:cubicBezTo>
                  <a:cubicBezTo>
                    <a:pt x="315" y="272"/>
                    <a:pt x="315" y="272"/>
                    <a:pt x="315" y="272"/>
                  </a:cubicBezTo>
                  <a:cubicBezTo>
                    <a:pt x="315" y="272"/>
                    <a:pt x="315" y="272"/>
                    <a:pt x="315" y="272"/>
                  </a:cubicBezTo>
                  <a:cubicBezTo>
                    <a:pt x="314" y="272"/>
                    <a:pt x="314" y="272"/>
                    <a:pt x="314" y="272"/>
                  </a:cubicBezTo>
                  <a:cubicBezTo>
                    <a:pt x="314" y="272"/>
                    <a:pt x="314" y="272"/>
                    <a:pt x="314" y="272"/>
                  </a:cubicBezTo>
                  <a:cubicBezTo>
                    <a:pt x="314" y="272"/>
                    <a:pt x="314" y="272"/>
                    <a:pt x="314" y="272"/>
                  </a:cubicBezTo>
                  <a:cubicBezTo>
                    <a:pt x="310" y="274"/>
                    <a:pt x="306" y="277"/>
                    <a:pt x="302" y="279"/>
                  </a:cubicBezTo>
                  <a:cubicBezTo>
                    <a:pt x="302" y="279"/>
                    <a:pt x="302" y="279"/>
                    <a:pt x="302" y="279"/>
                  </a:cubicBezTo>
                  <a:cubicBezTo>
                    <a:pt x="301" y="279"/>
                    <a:pt x="301" y="279"/>
                    <a:pt x="301" y="279"/>
                  </a:cubicBezTo>
                  <a:cubicBezTo>
                    <a:pt x="301" y="279"/>
                    <a:pt x="301" y="279"/>
                    <a:pt x="301" y="279"/>
                  </a:cubicBezTo>
                  <a:cubicBezTo>
                    <a:pt x="301" y="280"/>
                    <a:pt x="301" y="280"/>
                    <a:pt x="301" y="280"/>
                  </a:cubicBezTo>
                  <a:cubicBezTo>
                    <a:pt x="301" y="280"/>
                    <a:pt x="301" y="280"/>
                    <a:pt x="301" y="280"/>
                  </a:cubicBezTo>
                  <a:cubicBezTo>
                    <a:pt x="300" y="280"/>
                    <a:pt x="300" y="280"/>
                    <a:pt x="300" y="280"/>
                  </a:cubicBezTo>
                  <a:cubicBezTo>
                    <a:pt x="300" y="280"/>
                    <a:pt x="300" y="280"/>
                    <a:pt x="300" y="280"/>
                  </a:cubicBezTo>
                  <a:cubicBezTo>
                    <a:pt x="300" y="280"/>
                    <a:pt x="300" y="280"/>
                    <a:pt x="300" y="280"/>
                  </a:cubicBezTo>
                  <a:cubicBezTo>
                    <a:pt x="300" y="280"/>
                    <a:pt x="300" y="280"/>
                    <a:pt x="300" y="280"/>
                  </a:cubicBezTo>
                  <a:cubicBezTo>
                    <a:pt x="299" y="281"/>
                    <a:pt x="299" y="281"/>
                    <a:pt x="299" y="281"/>
                  </a:cubicBezTo>
                  <a:cubicBezTo>
                    <a:pt x="299" y="281"/>
                    <a:pt x="299" y="281"/>
                    <a:pt x="299" y="281"/>
                  </a:cubicBezTo>
                  <a:cubicBezTo>
                    <a:pt x="299" y="281"/>
                    <a:pt x="299" y="281"/>
                    <a:pt x="299" y="281"/>
                  </a:cubicBezTo>
                  <a:cubicBezTo>
                    <a:pt x="299" y="281"/>
                    <a:pt x="299" y="281"/>
                    <a:pt x="299" y="281"/>
                  </a:cubicBezTo>
                  <a:cubicBezTo>
                    <a:pt x="299" y="281"/>
                    <a:pt x="299" y="281"/>
                    <a:pt x="299" y="281"/>
                  </a:cubicBezTo>
                  <a:cubicBezTo>
                    <a:pt x="298" y="281"/>
                    <a:pt x="298" y="281"/>
                    <a:pt x="298" y="281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6" y="283"/>
                    <a:pt x="296" y="283"/>
                    <a:pt x="296" y="283"/>
                  </a:cubicBezTo>
                  <a:cubicBezTo>
                    <a:pt x="296" y="283"/>
                    <a:pt x="296" y="283"/>
                    <a:pt x="296" y="283"/>
                  </a:cubicBezTo>
                  <a:cubicBezTo>
                    <a:pt x="296" y="283"/>
                    <a:pt x="296" y="283"/>
                    <a:pt x="296" y="283"/>
                  </a:cubicBezTo>
                  <a:cubicBezTo>
                    <a:pt x="296" y="283"/>
                    <a:pt x="296" y="283"/>
                    <a:pt x="296" y="283"/>
                  </a:cubicBezTo>
                  <a:cubicBezTo>
                    <a:pt x="292" y="286"/>
                    <a:pt x="289" y="290"/>
                    <a:pt x="286" y="293"/>
                  </a:cubicBezTo>
                  <a:cubicBezTo>
                    <a:pt x="286" y="293"/>
                    <a:pt x="286" y="293"/>
                    <a:pt x="286" y="293"/>
                  </a:cubicBezTo>
                  <a:cubicBezTo>
                    <a:pt x="286" y="293"/>
                    <a:pt x="286" y="293"/>
                    <a:pt x="286" y="293"/>
                  </a:cubicBezTo>
                  <a:cubicBezTo>
                    <a:pt x="286" y="293"/>
                    <a:pt x="286" y="293"/>
                    <a:pt x="286" y="293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4"/>
                    <a:pt x="285" y="294"/>
                    <a:pt x="285" y="294"/>
                  </a:cubicBezTo>
                  <a:cubicBezTo>
                    <a:pt x="285" y="295"/>
                    <a:pt x="285" y="295"/>
                    <a:pt x="285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4" y="295"/>
                    <a:pt x="284" y="295"/>
                    <a:pt x="284" y="295"/>
                  </a:cubicBezTo>
                  <a:cubicBezTo>
                    <a:pt x="284" y="296"/>
                    <a:pt x="284" y="296"/>
                    <a:pt x="284" y="296"/>
                  </a:cubicBezTo>
                  <a:cubicBezTo>
                    <a:pt x="284" y="296"/>
                    <a:pt x="284" y="296"/>
                    <a:pt x="284" y="296"/>
                  </a:cubicBezTo>
                  <a:cubicBezTo>
                    <a:pt x="284" y="296"/>
                    <a:pt x="284" y="296"/>
                    <a:pt x="284" y="296"/>
                  </a:cubicBezTo>
                  <a:cubicBezTo>
                    <a:pt x="283" y="296"/>
                    <a:pt x="283" y="296"/>
                    <a:pt x="283" y="296"/>
                  </a:cubicBezTo>
                  <a:cubicBezTo>
                    <a:pt x="283" y="297"/>
                    <a:pt x="283" y="297"/>
                    <a:pt x="283" y="297"/>
                  </a:cubicBezTo>
                  <a:cubicBezTo>
                    <a:pt x="283" y="297"/>
                    <a:pt x="283" y="297"/>
                    <a:pt x="283" y="297"/>
                  </a:cubicBezTo>
                  <a:cubicBezTo>
                    <a:pt x="282" y="297"/>
                    <a:pt x="282" y="297"/>
                    <a:pt x="282" y="297"/>
                  </a:cubicBezTo>
                  <a:cubicBezTo>
                    <a:pt x="282" y="297"/>
                    <a:pt x="282" y="297"/>
                    <a:pt x="282" y="297"/>
                  </a:cubicBezTo>
                  <a:cubicBezTo>
                    <a:pt x="282" y="298"/>
                    <a:pt x="282" y="298"/>
                    <a:pt x="282" y="298"/>
                  </a:cubicBezTo>
                  <a:cubicBezTo>
                    <a:pt x="282" y="298"/>
                    <a:pt x="282" y="298"/>
                    <a:pt x="282" y="298"/>
                  </a:cubicBezTo>
                  <a:cubicBezTo>
                    <a:pt x="282" y="298"/>
                    <a:pt x="282" y="298"/>
                    <a:pt x="282" y="298"/>
                  </a:cubicBezTo>
                  <a:cubicBezTo>
                    <a:pt x="282" y="298"/>
                    <a:pt x="282" y="298"/>
                    <a:pt x="282" y="298"/>
                  </a:cubicBezTo>
                  <a:cubicBezTo>
                    <a:pt x="282" y="298"/>
                    <a:pt x="282" y="298"/>
                    <a:pt x="282" y="298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0" y="300"/>
                    <a:pt x="280" y="300"/>
                    <a:pt x="280" y="300"/>
                  </a:cubicBezTo>
                  <a:cubicBezTo>
                    <a:pt x="278" y="304"/>
                    <a:pt x="276" y="307"/>
                    <a:pt x="274" y="311"/>
                  </a:cubicBezTo>
                  <a:cubicBezTo>
                    <a:pt x="274" y="311"/>
                    <a:pt x="274" y="311"/>
                    <a:pt x="274" y="311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3" y="313"/>
                    <a:pt x="273" y="313"/>
                    <a:pt x="273" y="313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2" y="314"/>
                    <a:pt x="272" y="314"/>
                    <a:pt x="272" y="314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5"/>
                    <a:pt x="272" y="315"/>
                    <a:pt x="272" y="315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6"/>
                    <a:pt x="271" y="316"/>
                    <a:pt x="271" y="316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8"/>
                    <a:pt x="271" y="318"/>
                    <a:pt x="271" y="318"/>
                  </a:cubicBezTo>
                  <a:cubicBezTo>
                    <a:pt x="271" y="319"/>
                    <a:pt x="271" y="319"/>
                    <a:pt x="271" y="319"/>
                  </a:cubicBezTo>
                  <a:cubicBezTo>
                    <a:pt x="270" y="319"/>
                    <a:pt x="270" y="319"/>
                    <a:pt x="270" y="319"/>
                  </a:cubicBezTo>
                  <a:cubicBezTo>
                    <a:pt x="270" y="319"/>
                    <a:pt x="270" y="319"/>
                    <a:pt x="270" y="319"/>
                  </a:cubicBezTo>
                  <a:cubicBezTo>
                    <a:pt x="270" y="319"/>
                    <a:pt x="270" y="319"/>
                    <a:pt x="270" y="319"/>
                  </a:cubicBezTo>
                  <a:cubicBezTo>
                    <a:pt x="270" y="319"/>
                    <a:pt x="270" y="319"/>
                    <a:pt x="270" y="319"/>
                  </a:cubicBezTo>
                  <a:cubicBezTo>
                    <a:pt x="269" y="323"/>
                    <a:pt x="267" y="328"/>
                    <a:pt x="267" y="332"/>
                  </a:cubicBezTo>
                  <a:cubicBezTo>
                    <a:pt x="267" y="332"/>
                    <a:pt x="267" y="332"/>
                    <a:pt x="267" y="332"/>
                  </a:cubicBezTo>
                  <a:cubicBezTo>
                    <a:pt x="267" y="332"/>
                    <a:pt x="267" y="332"/>
                    <a:pt x="267" y="332"/>
                  </a:cubicBezTo>
                  <a:cubicBezTo>
                    <a:pt x="267" y="332"/>
                    <a:pt x="267" y="332"/>
                    <a:pt x="267" y="332"/>
                  </a:cubicBezTo>
                  <a:cubicBezTo>
                    <a:pt x="266" y="333"/>
                    <a:pt x="266" y="333"/>
                    <a:pt x="266" y="333"/>
                  </a:cubicBezTo>
                  <a:cubicBezTo>
                    <a:pt x="266" y="333"/>
                    <a:pt x="266" y="333"/>
                    <a:pt x="266" y="333"/>
                  </a:cubicBezTo>
                  <a:cubicBezTo>
                    <a:pt x="266" y="333"/>
                    <a:pt x="266" y="333"/>
                    <a:pt x="266" y="333"/>
                  </a:cubicBezTo>
                  <a:cubicBezTo>
                    <a:pt x="266" y="333"/>
                    <a:pt x="266" y="333"/>
                    <a:pt x="266" y="333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6" y="334"/>
                    <a:pt x="266" y="334"/>
                    <a:pt x="266" y="334"/>
                  </a:cubicBezTo>
                  <a:cubicBezTo>
                    <a:pt x="266" y="335"/>
                    <a:pt x="266" y="335"/>
                    <a:pt x="266" y="335"/>
                  </a:cubicBezTo>
                  <a:cubicBezTo>
                    <a:pt x="266" y="335"/>
                    <a:pt x="266" y="335"/>
                    <a:pt x="266" y="335"/>
                  </a:cubicBezTo>
                  <a:cubicBezTo>
                    <a:pt x="266" y="335"/>
                    <a:pt x="266" y="335"/>
                    <a:pt x="266" y="335"/>
                  </a:cubicBezTo>
                  <a:cubicBezTo>
                    <a:pt x="266" y="335"/>
                    <a:pt x="266" y="335"/>
                    <a:pt x="266" y="335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6"/>
                    <a:pt x="266" y="336"/>
                    <a:pt x="266" y="336"/>
                  </a:cubicBezTo>
                  <a:cubicBezTo>
                    <a:pt x="266" y="337"/>
                    <a:pt x="266" y="337"/>
                    <a:pt x="266" y="337"/>
                  </a:cubicBezTo>
                  <a:cubicBezTo>
                    <a:pt x="266" y="337"/>
                    <a:pt x="266" y="337"/>
                    <a:pt x="266" y="337"/>
                  </a:cubicBezTo>
                  <a:cubicBezTo>
                    <a:pt x="266" y="338"/>
                    <a:pt x="266" y="338"/>
                    <a:pt x="266" y="338"/>
                  </a:cubicBezTo>
                  <a:cubicBezTo>
                    <a:pt x="266" y="338"/>
                    <a:pt x="266" y="338"/>
                    <a:pt x="266" y="338"/>
                  </a:cubicBezTo>
                  <a:cubicBezTo>
                    <a:pt x="266" y="338"/>
                    <a:pt x="266" y="338"/>
                    <a:pt x="266" y="338"/>
                  </a:cubicBezTo>
                  <a:cubicBezTo>
                    <a:pt x="265" y="339"/>
                    <a:pt x="265" y="339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cubicBezTo>
                    <a:pt x="265" y="339"/>
                    <a:pt x="265" y="339"/>
                    <a:pt x="265" y="339"/>
                  </a:cubicBezTo>
                  <a:cubicBezTo>
                    <a:pt x="265" y="340"/>
                    <a:pt x="265" y="340"/>
                    <a:pt x="265" y="340"/>
                  </a:cubicBezTo>
                  <a:cubicBezTo>
                    <a:pt x="265" y="340"/>
                    <a:pt x="265" y="340"/>
                    <a:pt x="265" y="340"/>
                  </a:cubicBezTo>
                  <a:cubicBezTo>
                    <a:pt x="265" y="340"/>
                    <a:pt x="265" y="340"/>
                    <a:pt x="265" y="340"/>
                  </a:cubicBezTo>
                  <a:cubicBezTo>
                    <a:pt x="265" y="341"/>
                    <a:pt x="265" y="341"/>
                    <a:pt x="265" y="341"/>
                  </a:cubicBezTo>
                  <a:cubicBezTo>
                    <a:pt x="265" y="345"/>
                    <a:pt x="265" y="349"/>
                    <a:pt x="265" y="354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5" y="354"/>
                    <a:pt x="265" y="354"/>
                    <a:pt x="265" y="354"/>
                  </a:cubicBezTo>
                  <a:cubicBezTo>
                    <a:pt x="265" y="355"/>
                    <a:pt x="265" y="355"/>
                    <a:pt x="265" y="355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6"/>
                    <a:pt x="265" y="356"/>
                    <a:pt x="265" y="356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8"/>
                    <a:pt x="265" y="358"/>
                    <a:pt x="265" y="358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6" y="361"/>
                    <a:pt x="266" y="361"/>
                    <a:pt x="266" y="361"/>
                  </a:cubicBezTo>
                  <a:cubicBezTo>
                    <a:pt x="266" y="361"/>
                    <a:pt x="266" y="361"/>
                    <a:pt x="266" y="361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2"/>
                    <a:pt x="266" y="362"/>
                    <a:pt x="266" y="362"/>
                  </a:cubicBezTo>
                  <a:cubicBezTo>
                    <a:pt x="266" y="363"/>
                    <a:pt x="266" y="363"/>
                    <a:pt x="266" y="363"/>
                  </a:cubicBezTo>
                  <a:cubicBezTo>
                    <a:pt x="266" y="363"/>
                    <a:pt x="266" y="363"/>
                    <a:pt x="266" y="363"/>
                  </a:cubicBezTo>
                  <a:cubicBezTo>
                    <a:pt x="266" y="363"/>
                    <a:pt x="266" y="363"/>
                    <a:pt x="266" y="363"/>
                  </a:cubicBezTo>
                  <a:cubicBezTo>
                    <a:pt x="266" y="363"/>
                    <a:pt x="266" y="363"/>
                    <a:pt x="266" y="363"/>
                  </a:cubicBezTo>
                  <a:cubicBezTo>
                    <a:pt x="267" y="367"/>
                    <a:pt x="268" y="371"/>
                    <a:pt x="269" y="375"/>
                  </a:cubicBezTo>
                  <a:cubicBezTo>
                    <a:pt x="269" y="375"/>
                    <a:pt x="269" y="375"/>
                    <a:pt x="269" y="375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69" y="376"/>
                    <a:pt x="269" y="376"/>
                    <a:pt x="269" y="376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7"/>
                    <a:pt x="270" y="377"/>
                    <a:pt x="270" y="377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8"/>
                    <a:pt x="270" y="378"/>
                    <a:pt x="270" y="378"/>
                  </a:cubicBezTo>
                  <a:cubicBezTo>
                    <a:pt x="270" y="379"/>
                    <a:pt x="271" y="379"/>
                    <a:pt x="271" y="380"/>
                  </a:cubicBezTo>
                  <a:cubicBezTo>
                    <a:pt x="271" y="380"/>
                    <a:pt x="271" y="381"/>
                    <a:pt x="271" y="381"/>
                  </a:cubicBezTo>
                  <a:cubicBezTo>
                    <a:pt x="271" y="382"/>
                    <a:pt x="271" y="382"/>
                    <a:pt x="271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2"/>
                    <a:pt x="272" y="382"/>
                    <a:pt x="272" y="382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3"/>
                    <a:pt x="272" y="383"/>
                    <a:pt x="272" y="383"/>
                  </a:cubicBezTo>
                  <a:cubicBezTo>
                    <a:pt x="272" y="384"/>
                    <a:pt x="272" y="384"/>
                    <a:pt x="272" y="384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73" y="384"/>
                    <a:pt x="273" y="384"/>
                    <a:pt x="273" y="384"/>
                  </a:cubicBezTo>
                  <a:cubicBezTo>
                    <a:pt x="274" y="388"/>
                    <a:pt x="276" y="392"/>
                    <a:pt x="279" y="395"/>
                  </a:cubicBezTo>
                  <a:cubicBezTo>
                    <a:pt x="279" y="395"/>
                    <a:pt x="279" y="395"/>
                    <a:pt x="279" y="395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79" y="396"/>
                    <a:pt x="279" y="396"/>
                    <a:pt x="279" y="396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7"/>
                    <a:pt x="280" y="397"/>
                    <a:pt x="280" y="397"/>
                  </a:cubicBezTo>
                  <a:cubicBezTo>
                    <a:pt x="280" y="398"/>
                    <a:pt x="280" y="398"/>
                    <a:pt x="280" y="398"/>
                  </a:cubicBezTo>
                  <a:cubicBezTo>
                    <a:pt x="280" y="398"/>
                    <a:pt x="280" y="398"/>
                    <a:pt x="280" y="398"/>
                  </a:cubicBezTo>
                  <a:cubicBezTo>
                    <a:pt x="280" y="398"/>
                    <a:pt x="280" y="398"/>
                    <a:pt x="280" y="398"/>
                  </a:cubicBezTo>
                  <a:cubicBezTo>
                    <a:pt x="281" y="398"/>
                    <a:pt x="281" y="398"/>
                    <a:pt x="281" y="398"/>
                  </a:cubicBezTo>
                  <a:cubicBezTo>
                    <a:pt x="281" y="399"/>
                    <a:pt x="281" y="399"/>
                    <a:pt x="281" y="399"/>
                  </a:cubicBezTo>
                  <a:cubicBezTo>
                    <a:pt x="281" y="399"/>
                    <a:pt x="281" y="399"/>
                    <a:pt x="281" y="399"/>
                  </a:cubicBezTo>
                  <a:cubicBezTo>
                    <a:pt x="281" y="399"/>
                    <a:pt x="281" y="399"/>
                    <a:pt x="281" y="399"/>
                  </a:cubicBezTo>
                  <a:cubicBezTo>
                    <a:pt x="281" y="399"/>
                    <a:pt x="281" y="399"/>
                    <a:pt x="281" y="399"/>
                  </a:cubicBezTo>
                  <a:cubicBezTo>
                    <a:pt x="282" y="399"/>
                    <a:pt x="282" y="399"/>
                    <a:pt x="282" y="399"/>
                  </a:cubicBezTo>
                  <a:cubicBezTo>
                    <a:pt x="282" y="399"/>
                    <a:pt x="282" y="399"/>
                    <a:pt x="282" y="399"/>
                  </a:cubicBezTo>
                  <a:cubicBezTo>
                    <a:pt x="282" y="400"/>
                    <a:pt x="283" y="401"/>
                    <a:pt x="284" y="403"/>
                  </a:cubicBezTo>
                  <a:cubicBezTo>
                    <a:pt x="284" y="403"/>
                    <a:pt x="284" y="403"/>
                    <a:pt x="284" y="403"/>
                  </a:cubicBezTo>
                  <a:cubicBezTo>
                    <a:pt x="287" y="406"/>
                    <a:pt x="290" y="409"/>
                    <a:pt x="293" y="412"/>
                  </a:cubicBezTo>
                  <a:cubicBezTo>
                    <a:pt x="293" y="412"/>
                    <a:pt x="293" y="412"/>
                    <a:pt x="293" y="412"/>
                  </a:cubicBezTo>
                  <a:cubicBezTo>
                    <a:pt x="294" y="412"/>
                    <a:pt x="294" y="412"/>
                    <a:pt x="294" y="412"/>
                  </a:cubicBezTo>
                  <a:cubicBezTo>
                    <a:pt x="294" y="412"/>
                    <a:pt x="294" y="412"/>
                    <a:pt x="294" y="412"/>
                  </a:cubicBezTo>
                  <a:cubicBezTo>
                    <a:pt x="294" y="412"/>
                    <a:pt x="294" y="412"/>
                    <a:pt x="294" y="412"/>
                  </a:cubicBezTo>
                  <a:cubicBezTo>
                    <a:pt x="295" y="413"/>
                    <a:pt x="295" y="413"/>
                    <a:pt x="295" y="413"/>
                  </a:cubicBezTo>
                  <a:cubicBezTo>
                    <a:pt x="295" y="413"/>
                    <a:pt x="295" y="413"/>
                    <a:pt x="295" y="413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5" y="414"/>
                    <a:pt x="295" y="414"/>
                    <a:pt x="295" y="414"/>
                  </a:cubicBezTo>
                  <a:cubicBezTo>
                    <a:pt x="296" y="414"/>
                    <a:pt x="296" y="414"/>
                    <a:pt x="296" y="414"/>
                  </a:cubicBezTo>
                  <a:cubicBezTo>
                    <a:pt x="296" y="414"/>
                    <a:pt x="296" y="414"/>
                    <a:pt x="296" y="414"/>
                  </a:cubicBezTo>
                  <a:cubicBezTo>
                    <a:pt x="296" y="415"/>
                    <a:pt x="296" y="415"/>
                    <a:pt x="296" y="415"/>
                  </a:cubicBezTo>
                  <a:cubicBezTo>
                    <a:pt x="296" y="415"/>
                    <a:pt x="296" y="415"/>
                    <a:pt x="296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7" y="415"/>
                    <a:pt x="297" y="415"/>
                    <a:pt x="297" y="415"/>
                  </a:cubicBezTo>
                  <a:cubicBezTo>
                    <a:pt x="298" y="416"/>
                    <a:pt x="298" y="416"/>
                    <a:pt x="298" y="416"/>
                  </a:cubicBezTo>
                  <a:cubicBezTo>
                    <a:pt x="298" y="416"/>
                    <a:pt x="298" y="416"/>
                    <a:pt x="298" y="416"/>
                  </a:cubicBezTo>
                  <a:cubicBezTo>
                    <a:pt x="298" y="416"/>
                    <a:pt x="298" y="416"/>
                    <a:pt x="298" y="416"/>
                  </a:cubicBezTo>
                  <a:cubicBezTo>
                    <a:pt x="299" y="416"/>
                    <a:pt x="299" y="416"/>
                    <a:pt x="299" y="416"/>
                  </a:cubicBezTo>
                  <a:cubicBezTo>
                    <a:pt x="299" y="416"/>
                    <a:pt x="299" y="416"/>
                    <a:pt x="299" y="416"/>
                  </a:cubicBezTo>
                  <a:cubicBezTo>
                    <a:pt x="299" y="416"/>
                    <a:pt x="299" y="416"/>
                    <a:pt x="299" y="416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299" y="417"/>
                    <a:pt x="299" y="417"/>
                    <a:pt x="299" y="417"/>
                  </a:cubicBezTo>
                  <a:cubicBezTo>
                    <a:pt x="300" y="417"/>
                    <a:pt x="300" y="417"/>
                    <a:pt x="300" y="417"/>
                  </a:cubicBezTo>
                  <a:cubicBezTo>
                    <a:pt x="300" y="417"/>
                    <a:pt x="300" y="417"/>
                    <a:pt x="300" y="417"/>
                  </a:cubicBezTo>
                  <a:cubicBezTo>
                    <a:pt x="300" y="418"/>
                    <a:pt x="300" y="418"/>
                    <a:pt x="300" y="418"/>
                  </a:cubicBezTo>
                  <a:cubicBezTo>
                    <a:pt x="300" y="418"/>
                    <a:pt x="300" y="418"/>
                    <a:pt x="300" y="418"/>
                  </a:cubicBezTo>
                  <a:cubicBezTo>
                    <a:pt x="304" y="420"/>
                    <a:pt x="308" y="422"/>
                    <a:pt x="311" y="424"/>
                  </a:cubicBezTo>
                  <a:cubicBezTo>
                    <a:pt x="312" y="424"/>
                    <a:pt x="312" y="424"/>
                    <a:pt x="312" y="424"/>
                  </a:cubicBezTo>
                  <a:cubicBezTo>
                    <a:pt x="312" y="424"/>
                    <a:pt x="312" y="424"/>
                    <a:pt x="312" y="424"/>
                  </a:cubicBezTo>
                  <a:cubicBezTo>
                    <a:pt x="312" y="425"/>
                    <a:pt x="312" y="425"/>
                    <a:pt x="312" y="425"/>
                  </a:cubicBezTo>
                  <a:cubicBezTo>
                    <a:pt x="312" y="425"/>
                    <a:pt x="312" y="425"/>
                    <a:pt x="312" y="425"/>
                  </a:cubicBezTo>
                  <a:cubicBezTo>
                    <a:pt x="312" y="425"/>
                    <a:pt x="312" y="425"/>
                    <a:pt x="312" y="425"/>
                  </a:cubicBezTo>
                  <a:cubicBezTo>
                    <a:pt x="313" y="425"/>
                    <a:pt x="313" y="425"/>
                    <a:pt x="313" y="425"/>
                  </a:cubicBezTo>
                  <a:cubicBezTo>
                    <a:pt x="313" y="425"/>
                    <a:pt x="313" y="425"/>
                    <a:pt x="313" y="425"/>
                  </a:cubicBezTo>
                  <a:cubicBezTo>
                    <a:pt x="313" y="425"/>
                    <a:pt x="313" y="425"/>
                    <a:pt x="313" y="425"/>
                  </a:cubicBezTo>
                  <a:cubicBezTo>
                    <a:pt x="313" y="425"/>
                    <a:pt x="313" y="425"/>
                    <a:pt x="313" y="425"/>
                  </a:cubicBezTo>
                  <a:cubicBezTo>
                    <a:pt x="314" y="426"/>
                    <a:pt x="314" y="426"/>
                    <a:pt x="314" y="426"/>
                  </a:cubicBezTo>
                  <a:cubicBezTo>
                    <a:pt x="314" y="426"/>
                    <a:pt x="314" y="426"/>
                    <a:pt x="314" y="426"/>
                  </a:cubicBezTo>
                  <a:cubicBezTo>
                    <a:pt x="315" y="426"/>
                    <a:pt x="315" y="426"/>
                    <a:pt x="315" y="426"/>
                  </a:cubicBezTo>
                  <a:cubicBezTo>
                    <a:pt x="315" y="426"/>
                    <a:pt x="315" y="426"/>
                    <a:pt x="315" y="426"/>
                  </a:cubicBezTo>
                  <a:cubicBezTo>
                    <a:pt x="315" y="426"/>
                    <a:pt x="315" y="426"/>
                    <a:pt x="315" y="426"/>
                  </a:cubicBezTo>
                  <a:cubicBezTo>
                    <a:pt x="315" y="426"/>
                    <a:pt x="315" y="426"/>
                    <a:pt x="315" y="426"/>
                  </a:cubicBezTo>
                  <a:cubicBezTo>
                    <a:pt x="315" y="426"/>
                    <a:pt x="315" y="426"/>
                    <a:pt x="315" y="426"/>
                  </a:cubicBezTo>
                  <a:cubicBezTo>
                    <a:pt x="316" y="426"/>
                    <a:pt x="316" y="426"/>
                    <a:pt x="316" y="426"/>
                  </a:cubicBezTo>
                  <a:cubicBezTo>
                    <a:pt x="316" y="426"/>
                    <a:pt x="316" y="426"/>
                    <a:pt x="316" y="426"/>
                  </a:cubicBezTo>
                  <a:cubicBezTo>
                    <a:pt x="316" y="427"/>
                    <a:pt x="316" y="427"/>
                    <a:pt x="316" y="427"/>
                  </a:cubicBezTo>
                  <a:cubicBezTo>
                    <a:pt x="316" y="427"/>
                    <a:pt x="316" y="427"/>
                    <a:pt x="316" y="427"/>
                  </a:cubicBezTo>
                  <a:cubicBezTo>
                    <a:pt x="317" y="427"/>
                    <a:pt x="317" y="427"/>
                    <a:pt x="317" y="427"/>
                  </a:cubicBezTo>
                  <a:cubicBezTo>
                    <a:pt x="317" y="427"/>
                    <a:pt x="317" y="427"/>
                    <a:pt x="317" y="427"/>
                  </a:cubicBezTo>
                  <a:cubicBezTo>
                    <a:pt x="317" y="427"/>
                    <a:pt x="317" y="427"/>
                    <a:pt x="317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8" y="427"/>
                    <a:pt x="318" y="427"/>
                    <a:pt x="318" y="427"/>
                  </a:cubicBezTo>
                  <a:cubicBezTo>
                    <a:pt x="319" y="427"/>
                    <a:pt x="319" y="427"/>
                    <a:pt x="319" y="427"/>
                  </a:cubicBezTo>
                  <a:cubicBezTo>
                    <a:pt x="319" y="427"/>
                    <a:pt x="319" y="427"/>
                    <a:pt x="319" y="427"/>
                  </a:cubicBezTo>
                  <a:cubicBezTo>
                    <a:pt x="319" y="428"/>
                    <a:pt x="319" y="428"/>
                    <a:pt x="319" y="428"/>
                  </a:cubicBezTo>
                  <a:cubicBezTo>
                    <a:pt x="320" y="428"/>
                    <a:pt x="320" y="428"/>
                    <a:pt x="320" y="428"/>
                  </a:cubicBezTo>
                  <a:cubicBezTo>
                    <a:pt x="324" y="429"/>
                    <a:pt x="328" y="431"/>
                    <a:pt x="332" y="431"/>
                  </a:cubicBezTo>
                  <a:cubicBezTo>
                    <a:pt x="332" y="431"/>
                    <a:pt x="332" y="431"/>
                    <a:pt x="332" y="431"/>
                  </a:cubicBezTo>
                  <a:cubicBezTo>
                    <a:pt x="333" y="432"/>
                    <a:pt x="333" y="432"/>
                    <a:pt x="333" y="432"/>
                  </a:cubicBezTo>
                  <a:cubicBezTo>
                    <a:pt x="333" y="432"/>
                    <a:pt x="333" y="432"/>
                    <a:pt x="333" y="432"/>
                  </a:cubicBezTo>
                  <a:cubicBezTo>
                    <a:pt x="333" y="432"/>
                    <a:pt x="333" y="432"/>
                    <a:pt x="333" y="432"/>
                  </a:cubicBezTo>
                  <a:cubicBezTo>
                    <a:pt x="333" y="432"/>
                    <a:pt x="333" y="432"/>
                    <a:pt x="333" y="432"/>
                  </a:cubicBezTo>
                  <a:cubicBezTo>
                    <a:pt x="333" y="432"/>
                    <a:pt x="333" y="432"/>
                    <a:pt x="333" y="432"/>
                  </a:cubicBezTo>
                  <a:cubicBezTo>
                    <a:pt x="334" y="432"/>
                    <a:pt x="334" y="432"/>
                    <a:pt x="334" y="432"/>
                  </a:cubicBezTo>
                  <a:cubicBezTo>
                    <a:pt x="334" y="432"/>
                    <a:pt x="334" y="432"/>
                    <a:pt x="334" y="432"/>
                  </a:cubicBezTo>
                  <a:cubicBezTo>
                    <a:pt x="334" y="432"/>
                    <a:pt x="334" y="432"/>
                    <a:pt x="334" y="432"/>
                  </a:cubicBezTo>
                  <a:cubicBezTo>
                    <a:pt x="334" y="432"/>
                    <a:pt x="334" y="432"/>
                    <a:pt x="334" y="432"/>
                  </a:cubicBezTo>
                  <a:cubicBezTo>
                    <a:pt x="334" y="432"/>
                    <a:pt x="334" y="432"/>
                    <a:pt x="334" y="432"/>
                  </a:cubicBezTo>
                  <a:cubicBezTo>
                    <a:pt x="335" y="432"/>
                    <a:pt x="335" y="432"/>
                    <a:pt x="335" y="432"/>
                  </a:cubicBezTo>
                  <a:cubicBezTo>
                    <a:pt x="335" y="432"/>
                    <a:pt x="335" y="432"/>
                    <a:pt x="335" y="432"/>
                  </a:cubicBezTo>
                  <a:cubicBezTo>
                    <a:pt x="335" y="432"/>
                    <a:pt x="335" y="432"/>
                    <a:pt x="335" y="432"/>
                  </a:cubicBezTo>
                  <a:cubicBezTo>
                    <a:pt x="337" y="432"/>
                    <a:pt x="337" y="432"/>
                    <a:pt x="337" y="432"/>
                  </a:cubicBezTo>
                  <a:cubicBezTo>
                    <a:pt x="337" y="432"/>
                    <a:pt x="337" y="432"/>
                    <a:pt x="337" y="432"/>
                  </a:cubicBezTo>
                  <a:cubicBezTo>
                    <a:pt x="337" y="432"/>
                    <a:pt x="337" y="432"/>
                    <a:pt x="337" y="432"/>
                  </a:cubicBezTo>
                  <a:cubicBezTo>
                    <a:pt x="337" y="432"/>
                    <a:pt x="337" y="432"/>
                    <a:pt x="337" y="432"/>
                  </a:cubicBezTo>
                  <a:cubicBezTo>
                    <a:pt x="337" y="432"/>
                    <a:pt x="337" y="432"/>
                    <a:pt x="337" y="432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39" y="433"/>
                    <a:pt x="339" y="433"/>
                    <a:pt x="339" y="433"/>
                  </a:cubicBezTo>
                  <a:cubicBezTo>
                    <a:pt x="340" y="433"/>
                    <a:pt x="340" y="433"/>
                    <a:pt x="340" y="433"/>
                  </a:cubicBezTo>
                  <a:cubicBezTo>
                    <a:pt x="341" y="433"/>
                    <a:pt x="341" y="433"/>
                    <a:pt x="341" y="433"/>
                  </a:cubicBezTo>
                  <a:cubicBezTo>
                    <a:pt x="341" y="433"/>
                    <a:pt x="341" y="433"/>
                    <a:pt x="341" y="433"/>
                  </a:cubicBezTo>
                  <a:cubicBezTo>
                    <a:pt x="341" y="433"/>
                    <a:pt x="341" y="433"/>
                    <a:pt x="341" y="433"/>
                  </a:cubicBezTo>
                  <a:cubicBezTo>
                    <a:pt x="341" y="433"/>
                    <a:pt x="341" y="433"/>
                    <a:pt x="341" y="433"/>
                  </a:cubicBezTo>
                  <a:cubicBezTo>
                    <a:pt x="346" y="433"/>
                    <a:pt x="350" y="433"/>
                    <a:pt x="354" y="433"/>
                  </a:cubicBezTo>
                  <a:cubicBezTo>
                    <a:pt x="354" y="433"/>
                    <a:pt x="354" y="433"/>
                    <a:pt x="354" y="433"/>
                  </a:cubicBezTo>
                  <a:cubicBezTo>
                    <a:pt x="354" y="433"/>
                    <a:pt x="354" y="433"/>
                    <a:pt x="354" y="433"/>
                  </a:cubicBezTo>
                  <a:cubicBezTo>
                    <a:pt x="355" y="433"/>
                    <a:pt x="355" y="433"/>
                    <a:pt x="355" y="433"/>
                  </a:cubicBezTo>
                  <a:cubicBezTo>
                    <a:pt x="355" y="433"/>
                    <a:pt x="355" y="433"/>
                    <a:pt x="355" y="433"/>
                  </a:cubicBezTo>
                  <a:cubicBezTo>
                    <a:pt x="355" y="433"/>
                    <a:pt x="355" y="433"/>
                    <a:pt x="355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6" y="433"/>
                    <a:pt x="356" y="433"/>
                    <a:pt x="356" y="433"/>
                  </a:cubicBezTo>
                  <a:cubicBezTo>
                    <a:pt x="357" y="433"/>
                    <a:pt x="357" y="433"/>
                    <a:pt x="357" y="433"/>
                  </a:cubicBezTo>
                  <a:cubicBezTo>
                    <a:pt x="357" y="433"/>
                    <a:pt x="357" y="433"/>
                    <a:pt x="357" y="433"/>
                  </a:cubicBezTo>
                  <a:cubicBezTo>
                    <a:pt x="357" y="433"/>
                    <a:pt x="357" y="433"/>
                    <a:pt x="357" y="433"/>
                  </a:cubicBezTo>
                  <a:cubicBezTo>
                    <a:pt x="358" y="433"/>
                    <a:pt x="358" y="433"/>
                    <a:pt x="358" y="433"/>
                  </a:cubicBezTo>
                  <a:cubicBezTo>
                    <a:pt x="358" y="433"/>
                    <a:pt x="358" y="433"/>
                    <a:pt x="358" y="433"/>
                  </a:cubicBezTo>
                  <a:cubicBezTo>
                    <a:pt x="358" y="433"/>
                    <a:pt x="358" y="433"/>
                    <a:pt x="358" y="433"/>
                  </a:cubicBezTo>
                  <a:cubicBezTo>
                    <a:pt x="359" y="433"/>
                    <a:pt x="359" y="433"/>
                    <a:pt x="359" y="433"/>
                  </a:cubicBezTo>
                  <a:cubicBezTo>
                    <a:pt x="359" y="433"/>
                    <a:pt x="359" y="433"/>
                    <a:pt x="359" y="433"/>
                  </a:cubicBezTo>
                  <a:cubicBezTo>
                    <a:pt x="359" y="433"/>
                    <a:pt x="359" y="433"/>
                    <a:pt x="359" y="433"/>
                  </a:cubicBezTo>
                  <a:cubicBezTo>
                    <a:pt x="359" y="433"/>
                    <a:pt x="360" y="433"/>
                    <a:pt x="360" y="432"/>
                  </a:cubicBezTo>
                  <a:cubicBezTo>
                    <a:pt x="360" y="432"/>
                    <a:pt x="360" y="432"/>
                    <a:pt x="360" y="432"/>
                  </a:cubicBezTo>
                  <a:cubicBezTo>
                    <a:pt x="361" y="432"/>
                    <a:pt x="361" y="432"/>
                    <a:pt x="361" y="432"/>
                  </a:cubicBezTo>
                  <a:cubicBezTo>
                    <a:pt x="361" y="432"/>
                    <a:pt x="361" y="432"/>
                    <a:pt x="361" y="432"/>
                  </a:cubicBezTo>
                  <a:cubicBezTo>
                    <a:pt x="361" y="432"/>
                    <a:pt x="361" y="432"/>
                    <a:pt x="361" y="432"/>
                  </a:cubicBezTo>
                  <a:cubicBezTo>
                    <a:pt x="361" y="432"/>
                    <a:pt x="361" y="432"/>
                    <a:pt x="361" y="432"/>
                  </a:cubicBezTo>
                  <a:cubicBezTo>
                    <a:pt x="361" y="432"/>
                    <a:pt x="361" y="432"/>
                    <a:pt x="361" y="432"/>
                  </a:cubicBezTo>
                  <a:cubicBezTo>
                    <a:pt x="362" y="432"/>
                    <a:pt x="362" y="432"/>
                    <a:pt x="362" y="432"/>
                  </a:cubicBezTo>
                  <a:cubicBezTo>
                    <a:pt x="362" y="432"/>
                    <a:pt x="362" y="432"/>
                    <a:pt x="362" y="432"/>
                  </a:cubicBezTo>
                  <a:cubicBezTo>
                    <a:pt x="362" y="432"/>
                    <a:pt x="362" y="432"/>
                    <a:pt x="362" y="432"/>
                  </a:cubicBezTo>
                  <a:cubicBezTo>
                    <a:pt x="362" y="432"/>
                    <a:pt x="362" y="432"/>
                    <a:pt x="362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3" y="432"/>
                    <a:pt x="363" y="432"/>
                    <a:pt x="363" y="432"/>
                  </a:cubicBezTo>
                  <a:cubicBezTo>
                    <a:pt x="367" y="431"/>
                    <a:pt x="372" y="430"/>
                    <a:pt x="376" y="429"/>
                  </a:cubicBezTo>
                  <a:cubicBezTo>
                    <a:pt x="376" y="429"/>
                    <a:pt x="376" y="429"/>
                    <a:pt x="376" y="429"/>
                  </a:cubicBezTo>
                  <a:cubicBezTo>
                    <a:pt x="376" y="429"/>
                    <a:pt x="376" y="429"/>
                    <a:pt x="376" y="429"/>
                  </a:cubicBezTo>
                  <a:cubicBezTo>
                    <a:pt x="376" y="429"/>
                    <a:pt x="376" y="429"/>
                    <a:pt x="376" y="429"/>
                  </a:cubicBezTo>
                  <a:cubicBezTo>
                    <a:pt x="376" y="429"/>
                    <a:pt x="376" y="429"/>
                    <a:pt x="376" y="429"/>
                  </a:cubicBezTo>
                  <a:cubicBezTo>
                    <a:pt x="376" y="429"/>
                    <a:pt x="376" y="429"/>
                    <a:pt x="376" y="429"/>
                  </a:cubicBezTo>
                  <a:cubicBezTo>
                    <a:pt x="377" y="429"/>
                    <a:pt x="377" y="429"/>
                    <a:pt x="377" y="429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8" y="428"/>
                    <a:pt x="378" y="428"/>
                    <a:pt x="378" y="428"/>
                  </a:cubicBezTo>
                  <a:cubicBezTo>
                    <a:pt x="379" y="428"/>
                    <a:pt x="379" y="428"/>
                    <a:pt x="380" y="427"/>
                  </a:cubicBezTo>
                  <a:cubicBezTo>
                    <a:pt x="381" y="427"/>
                    <a:pt x="381" y="427"/>
                    <a:pt x="382" y="427"/>
                  </a:cubicBezTo>
                  <a:cubicBezTo>
                    <a:pt x="382" y="427"/>
                    <a:pt x="382" y="427"/>
                    <a:pt x="382" y="427"/>
                  </a:cubicBezTo>
                  <a:cubicBezTo>
                    <a:pt x="382" y="427"/>
                    <a:pt x="382" y="427"/>
                    <a:pt x="382" y="427"/>
                  </a:cubicBezTo>
                  <a:cubicBezTo>
                    <a:pt x="382" y="426"/>
                    <a:pt x="382" y="426"/>
                    <a:pt x="382" y="426"/>
                  </a:cubicBezTo>
                  <a:cubicBezTo>
                    <a:pt x="382" y="426"/>
                    <a:pt x="382" y="426"/>
                    <a:pt x="382" y="426"/>
                  </a:cubicBezTo>
                  <a:cubicBezTo>
                    <a:pt x="382" y="426"/>
                    <a:pt x="382" y="426"/>
                    <a:pt x="382" y="426"/>
                  </a:cubicBezTo>
                  <a:cubicBezTo>
                    <a:pt x="382" y="426"/>
                    <a:pt x="382" y="426"/>
                    <a:pt x="382" y="426"/>
                  </a:cubicBezTo>
                  <a:cubicBezTo>
                    <a:pt x="382" y="426"/>
                    <a:pt x="382" y="426"/>
                    <a:pt x="382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4" y="426"/>
                    <a:pt x="384" y="426"/>
                    <a:pt x="384" y="426"/>
                  </a:cubicBezTo>
                  <a:cubicBezTo>
                    <a:pt x="388" y="424"/>
                    <a:pt x="392" y="422"/>
                    <a:pt x="396" y="419"/>
                  </a:cubicBezTo>
                  <a:cubicBezTo>
                    <a:pt x="396" y="419"/>
                    <a:pt x="396" y="419"/>
                    <a:pt x="396" y="419"/>
                  </a:cubicBezTo>
                  <a:cubicBezTo>
                    <a:pt x="396" y="419"/>
                    <a:pt x="396" y="419"/>
                    <a:pt x="396" y="419"/>
                  </a:cubicBezTo>
                  <a:cubicBezTo>
                    <a:pt x="396" y="419"/>
                    <a:pt x="396" y="419"/>
                    <a:pt x="396" y="419"/>
                  </a:cubicBezTo>
                  <a:cubicBezTo>
                    <a:pt x="396" y="419"/>
                    <a:pt x="396" y="419"/>
                    <a:pt x="396" y="419"/>
                  </a:cubicBezTo>
                  <a:cubicBezTo>
                    <a:pt x="397" y="419"/>
                    <a:pt x="397" y="419"/>
                    <a:pt x="397" y="419"/>
                  </a:cubicBezTo>
                  <a:cubicBezTo>
                    <a:pt x="397" y="419"/>
                    <a:pt x="397" y="419"/>
                    <a:pt x="397" y="419"/>
                  </a:cubicBezTo>
                  <a:cubicBezTo>
                    <a:pt x="397" y="419"/>
                    <a:pt x="397" y="419"/>
                    <a:pt x="397" y="419"/>
                  </a:cubicBezTo>
                  <a:cubicBezTo>
                    <a:pt x="397" y="418"/>
                    <a:pt x="397" y="418"/>
                    <a:pt x="397" y="418"/>
                  </a:cubicBezTo>
                  <a:cubicBezTo>
                    <a:pt x="397" y="418"/>
                    <a:pt x="397" y="418"/>
                    <a:pt x="397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8"/>
                    <a:pt x="398" y="418"/>
                    <a:pt x="398" y="418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9" y="417"/>
                    <a:pt x="399" y="417"/>
                    <a:pt x="399" y="417"/>
                  </a:cubicBezTo>
                  <a:cubicBezTo>
                    <a:pt x="399" y="417"/>
                    <a:pt x="399" y="417"/>
                    <a:pt x="399" y="417"/>
                  </a:cubicBezTo>
                  <a:cubicBezTo>
                    <a:pt x="399" y="417"/>
                    <a:pt x="399" y="417"/>
                    <a:pt x="399" y="417"/>
                  </a:cubicBezTo>
                  <a:cubicBezTo>
                    <a:pt x="400" y="417"/>
                    <a:pt x="400" y="417"/>
                    <a:pt x="400" y="417"/>
                  </a:cubicBezTo>
                  <a:cubicBezTo>
                    <a:pt x="400" y="416"/>
                    <a:pt x="400" y="416"/>
                    <a:pt x="400" y="416"/>
                  </a:cubicBezTo>
                  <a:cubicBezTo>
                    <a:pt x="400" y="416"/>
                    <a:pt x="400" y="416"/>
                    <a:pt x="400" y="416"/>
                  </a:cubicBezTo>
                  <a:cubicBezTo>
                    <a:pt x="400" y="416"/>
                    <a:pt x="400" y="416"/>
                    <a:pt x="400" y="416"/>
                  </a:cubicBezTo>
                  <a:cubicBezTo>
                    <a:pt x="401" y="416"/>
                    <a:pt x="401" y="416"/>
                    <a:pt x="401" y="416"/>
                  </a:cubicBezTo>
                  <a:cubicBezTo>
                    <a:pt x="401" y="416"/>
                    <a:pt x="401" y="416"/>
                    <a:pt x="401" y="416"/>
                  </a:cubicBezTo>
                  <a:cubicBezTo>
                    <a:pt x="401" y="415"/>
                    <a:pt x="401" y="415"/>
                    <a:pt x="401" y="415"/>
                  </a:cubicBezTo>
                  <a:cubicBezTo>
                    <a:pt x="401" y="415"/>
                    <a:pt x="401" y="415"/>
                    <a:pt x="401" y="415"/>
                  </a:cubicBezTo>
                  <a:cubicBezTo>
                    <a:pt x="401" y="415"/>
                    <a:pt x="401" y="415"/>
                    <a:pt x="401" y="415"/>
                  </a:cubicBezTo>
                  <a:cubicBezTo>
                    <a:pt x="401" y="415"/>
                    <a:pt x="401" y="415"/>
                    <a:pt x="401" y="415"/>
                  </a:cubicBezTo>
                  <a:cubicBezTo>
                    <a:pt x="401" y="415"/>
                    <a:pt x="401" y="415"/>
                    <a:pt x="401" y="415"/>
                  </a:cubicBezTo>
                  <a:cubicBezTo>
                    <a:pt x="402" y="415"/>
                    <a:pt x="402" y="415"/>
                    <a:pt x="402" y="415"/>
                  </a:cubicBezTo>
                  <a:cubicBezTo>
                    <a:pt x="402" y="415"/>
                    <a:pt x="402" y="415"/>
                    <a:pt x="402" y="415"/>
                  </a:cubicBezTo>
                  <a:cubicBezTo>
                    <a:pt x="402" y="415"/>
                    <a:pt x="402" y="415"/>
                    <a:pt x="402" y="415"/>
                  </a:cubicBezTo>
                  <a:cubicBezTo>
                    <a:pt x="402" y="414"/>
                    <a:pt x="402" y="414"/>
                    <a:pt x="402" y="414"/>
                  </a:cubicBezTo>
                  <a:cubicBezTo>
                    <a:pt x="403" y="414"/>
                    <a:pt x="403" y="414"/>
                    <a:pt x="403" y="414"/>
                  </a:cubicBezTo>
                  <a:cubicBezTo>
                    <a:pt x="403" y="414"/>
                    <a:pt x="403" y="414"/>
                    <a:pt x="403" y="414"/>
                  </a:cubicBezTo>
                  <a:cubicBezTo>
                    <a:pt x="403" y="414"/>
                    <a:pt x="403" y="414"/>
                    <a:pt x="403" y="414"/>
                  </a:cubicBezTo>
                  <a:cubicBezTo>
                    <a:pt x="403" y="414"/>
                    <a:pt x="403" y="414"/>
                    <a:pt x="403" y="414"/>
                  </a:cubicBezTo>
                  <a:cubicBezTo>
                    <a:pt x="403" y="414"/>
                    <a:pt x="403" y="414"/>
                    <a:pt x="403" y="414"/>
                  </a:cubicBezTo>
                  <a:cubicBezTo>
                    <a:pt x="406" y="411"/>
                    <a:pt x="409" y="408"/>
                    <a:pt x="412" y="405"/>
                  </a:cubicBezTo>
                  <a:cubicBezTo>
                    <a:pt x="413" y="404"/>
                    <a:pt x="413" y="404"/>
                    <a:pt x="413" y="404"/>
                  </a:cubicBezTo>
                  <a:cubicBezTo>
                    <a:pt x="413" y="404"/>
                    <a:pt x="413" y="404"/>
                    <a:pt x="413" y="404"/>
                  </a:cubicBezTo>
                  <a:cubicBezTo>
                    <a:pt x="413" y="404"/>
                    <a:pt x="413" y="404"/>
                    <a:pt x="413" y="404"/>
                  </a:cubicBezTo>
                  <a:cubicBezTo>
                    <a:pt x="413" y="404"/>
                    <a:pt x="413" y="404"/>
                    <a:pt x="413" y="404"/>
                  </a:cubicBezTo>
                  <a:cubicBezTo>
                    <a:pt x="413" y="403"/>
                    <a:pt x="413" y="403"/>
                    <a:pt x="413" y="403"/>
                  </a:cubicBezTo>
                  <a:cubicBezTo>
                    <a:pt x="414" y="403"/>
                    <a:pt x="414" y="403"/>
                    <a:pt x="414" y="403"/>
                  </a:cubicBezTo>
                  <a:cubicBezTo>
                    <a:pt x="414" y="403"/>
                    <a:pt x="414" y="403"/>
                    <a:pt x="414" y="403"/>
                  </a:cubicBezTo>
                  <a:cubicBezTo>
                    <a:pt x="414" y="403"/>
                    <a:pt x="414" y="403"/>
                    <a:pt x="414" y="403"/>
                  </a:cubicBezTo>
                  <a:cubicBezTo>
                    <a:pt x="414" y="403"/>
                    <a:pt x="414" y="403"/>
                    <a:pt x="414" y="403"/>
                  </a:cubicBezTo>
                  <a:cubicBezTo>
                    <a:pt x="414" y="402"/>
                    <a:pt x="414" y="402"/>
                    <a:pt x="414" y="402"/>
                  </a:cubicBezTo>
                  <a:cubicBezTo>
                    <a:pt x="415" y="402"/>
                    <a:pt x="415" y="402"/>
                    <a:pt x="415" y="402"/>
                  </a:cubicBezTo>
                  <a:cubicBezTo>
                    <a:pt x="415" y="402"/>
                    <a:pt x="415" y="402"/>
                    <a:pt x="415" y="402"/>
                  </a:cubicBezTo>
                  <a:cubicBezTo>
                    <a:pt x="415" y="402"/>
                    <a:pt x="415" y="402"/>
                    <a:pt x="415" y="402"/>
                  </a:cubicBezTo>
                  <a:cubicBezTo>
                    <a:pt x="415" y="402"/>
                    <a:pt x="415" y="402"/>
                    <a:pt x="415" y="402"/>
                  </a:cubicBezTo>
                  <a:cubicBezTo>
                    <a:pt x="415" y="401"/>
                    <a:pt x="415" y="401"/>
                    <a:pt x="415" y="401"/>
                  </a:cubicBezTo>
                  <a:cubicBezTo>
                    <a:pt x="415" y="401"/>
                    <a:pt x="415" y="401"/>
                    <a:pt x="415" y="401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416" y="401"/>
                    <a:pt x="416" y="401"/>
                    <a:pt x="416" y="401"/>
                  </a:cubicBezTo>
                  <a:cubicBezTo>
                    <a:pt x="416" y="400"/>
                    <a:pt x="416" y="400"/>
                    <a:pt x="416" y="400"/>
                  </a:cubicBezTo>
                  <a:cubicBezTo>
                    <a:pt x="416" y="400"/>
                    <a:pt x="416" y="400"/>
                    <a:pt x="416" y="400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7" y="399"/>
                    <a:pt x="417" y="399"/>
                    <a:pt x="417" y="399"/>
                  </a:cubicBezTo>
                  <a:cubicBezTo>
                    <a:pt x="418" y="398"/>
                    <a:pt x="418" y="398"/>
                    <a:pt x="418" y="398"/>
                  </a:cubicBezTo>
                  <a:cubicBezTo>
                    <a:pt x="418" y="398"/>
                    <a:pt x="418" y="398"/>
                    <a:pt x="418" y="398"/>
                  </a:cubicBezTo>
                  <a:cubicBezTo>
                    <a:pt x="418" y="398"/>
                    <a:pt x="418" y="398"/>
                    <a:pt x="418" y="398"/>
                  </a:cubicBezTo>
                  <a:cubicBezTo>
                    <a:pt x="420" y="394"/>
                    <a:pt x="423" y="390"/>
                    <a:pt x="425" y="387"/>
                  </a:cubicBezTo>
                  <a:cubicBezTo>
                    <a:pt x="425" y="387"/>
                    <a:pt x="425" y="387"/>
                    <a:pt x="425" y="387"/>
                  </a:cubicBezTo>
                  <a:cubicBezTo>
                    <a:pt x="425" y="386"/>
                    <a:pt x="425" y="386"/>
                    <a:pt x="425" y="386"/>
                  </a:cubicBezTo>
                  <a:cubicBezTo>
                    <a:pt x="425" y="386"/>
                    <a:pt x="425" y="386"/>
                    <a:pt x="425" y="386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5" y="385"/>
                    <a:pt x="425" y="385"/>
                    <a:pt x="425" y="385"/>
                  </a:cubicBezTo>
                  <a:cubicBezTo>
                    <a:pt x="426" y="384"/>
                    <a:pt x="426" y="384"/>
                    <a:pt x="426" y="384"/>
                  </a:cubicBezTo>
                  <a:cubicBezTo>
                    <a:pt x="426" y="384"/>
                    <a:pt x="426" y="384"/>
                    <a:pt x="426" y="384"/>
                  </a:cubicBezTo>
                  <a:cubicBezTo>
                    <a:pt x="426" y="383"/>
                    <a:pt x="426" y="383"/>
                    <a:pt x="426" y="383"/>
                  </a:cubicBezTo>
                  <a:cubicBezTo>
                    <a:pt x="426" y="383"/>
                    <a:pt x="426" y="383"/>
                    <a:pt x="426" y="383"/>
                  </a:cubicBezTo>
                  <a:cubicBezTo>
                    <a:pt x="426" y="383"/>
                    <a:pt x="426" y="383"/>
                    <a:pt x="426" y="383"/>
                  </a:cubicBezTo>
                  <a:cubicBezTo>
                    <a:pt x="426" y="383"/>
                    <a:pt x="426" y="383"/>
                    <a:pt x="426" y="383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27" y="382"/>
                    <a:pt x="427" y="382"/>
                    <a:pt x="427" y="382"/>
                  </a:cubicBezTo>
                  <a:cubicBezTo>
                    <a:pt x="427" y="381"/>
                    <a:pt x="427" y="381"/>
                    <a:pt x="427" y="381"/>
                  </a:cubicBezTo>
                  <a:cubicBezTo>
                    <a:pt x="427" y="381"/>
                    <a:pt x="427" y="381"/>
                    <a:pt x="427" y="381"/>
                  </a:cubicBezTo>
                  <a:cubicBezTo>
                    <a:pt x="427" y="381"/>
                    <a:pt x="427" y="381"/>
                    <a:pt x="427" y="381"/>
                  </a:cubicBezTo>
                  <a:cubicBezTo>
                    <a:pt x="428" y="380"/>
                    <a:pt x="428" y="380"/>
                    <a:pt x="428" y="380"/>
                  </a:cubicBezTo>
                  <a:cubicBezTo>
                    <a:pt x="428" y="380"/>
                    <a:pt x="428" y="380"/>
                    <a:pt x="428" y="380"/>
                  </a:cubicBezTo>
                  <a:cubicBezTo>
                    <a:pt x="428" y="380"/>
                    <a:pt x="428" y="380"/>
                    <a:pt x="428" y="380"/>
                  </a:cubicBezTo>
                  <a:cubicBezTo>
                    <a:pt x="428" y="380"/>
                    <a:pt x="428" y="380"/>
                    <a:pt x="428" y="380"/>
                  </a:cubicBezTo>
                  <a:cubicBezTo>
                    <a:pt x="428" y="379"/>
                    <a:pt x="428" y="379"/>
                    <a:pt x="428" y="379"/>
                  </a:cubicBezTo>
                  <a:cubicBezTo>
                    <a:pt x="428" y="379"/>
                    <a:pt x="428" y="379"/>
                    <a:pt x="428" y="379"/>
                  </a:cubicBezTo>
                  <a:cubicBezTo>
                    <a:pt x="428" y="379"/>
                    <a:pt x="428" y="379"/>
                    <a:pt x="428" y="379"/>
                  </a:cubicBezTo>
                  <a:cubicBezTo>
                    <a:pt x="428" y="379"/>
                    <a:pt x="428" y="379"/>
                    <a:pt x="428" y="379"/>
                  </a:cubicBezTo>
                  <a:cubicBezTo>
                    <a:pt x="428" y="379"/>
                    <a:pt x="428" y="379"/>
                    <a:pt x="428" y="379"/>
                  </a:cubicBezTo>
                  <a:cubicBezTo>
                    <a:pt x="428" y="378"/>
                    <a:pt x="428" y="378"/>
                    <a:pt x="428" y="378"/>
                  </a:cubicBezTo>
                  <a:cubicBezTo>
                    <a:pt x="428" y="378"/>
                    <a:pt x="428" y="378"/>
                    <a:pt x="428" y="378"/>
                  </a:cubicBezTo>
                  <a:cubicBezTo>
                    <a:pt x="430" y="374"/>
                    <a:pt x="431" y="370"/>
                    <a:pt x="432" y="366"/>
                  </a:cubicBezTo>
                  <a:cubicBezTo>
                    <a:pt x="432" y="366"/>
                    <a:pt x="432" y="366"/>
                    <a:pt x="432" y="366"/>
                  </a:cubicBezTo>
                  <a:cubicBezTo>
                    <a:pt x="432" y="364"/>
                    <a:pt x="432" y="364"/>
                    <a:pt x="432" y="364"/>
                  </a:cubicBezTo>
                  <a:cubicBezTo>
                    <a:pt x="432" y="364"/>
                    <a:pt x="432" y="364"/>
                    <a:pt x="432" y="364"/>
                  </a:cubicBezTo>
                  <a:cubicBezTo>
                    <a:pt x="432" y="364"/>
                    <a:pt x="432" y="364"/>
                    <a:pt x="432" y="364"/>
                  </a:cubicBezTo>
                  <a:cubicBezTo>
                    <a:pt x="432" y="364"/>
                    <a:pt x="432" y="364"/>
                    <a:pt x="432" y="364"/>
                  </a:cubicBezTo>
                  <a:cubicBezTo>
                    <a:pt x="432" y="362"/>
                    <a:pt x="432" y="362"/>
                    <a:pt x="432" y="362"/>
                  </a:cubicBezTo>
                  <a:cubicBezTo>
                    <a:pt x="432" y="362"/>
                    <a:pt x="432" y="362"/>
                    <a:pt x="432" y="362"/>
                  </a:cubicBezTo>
                  <a:cubicBezTo>
                    <a:pt x="432" y="362"/>
                    <a:pt x="432" y="362"/>
                    <a:pt x="432" y="362"/>
                  </a:cubicBezTo>
                  <a:cubicBezTo>
                    <a:pt x="433" y="362"/>
                    <a:pt x="433" y="362"/>
                    <a:pt x="433" y="362"/>
                  </a:cubicBezTo>
                  <a:cubicBezTo>
                    <a:pt x="433" y="362"/>
                    <a:pt x="433" y="362"/>
                    <a:pt x="433" y="362"/>
                  </a:cubicBezTo>
                  <a:cubicBezTo>
                    <a:pt x="433" y="362"/>
                    <a:pt x="433" y="362"/>
                    <a:pt x="433" y="362"/>
                  </a:cubicBezTo>
                  <a:cubicBezTo>
                    <a:pt x="433" y="362"/>
                    <a:pt x="433" y="362"/>
                    <a:pt x="433" y="362"/>
                  </a:cubicBezTo>
                  <a:cubicBezTo>
                    <a:pt x="433" y="361"/>
                    <a:pt x="433" y="361"/>
                    <a:pt x="433" y="361"/>
                  </a:cubicBezTo>
                  <a:cubicBezTo>
                    <a:pt x="433" y="361"/>
                    <a:pt x="433" y="361"/>
                    <a:pt x="433" y="361"/>
                  </a:cubicBezTo>
                  <a:cubicBezTo>
                    <a:pt x="433" y="361"/>
                    <a:pt x="433" y="361"/>
                    <a:pt x="433" y="361"/>
                  </a:cubicBezTo>
                  <a:cubicBezTo>
                    <a:pt x="433" y="360"/>
                    <a:pt x="433" y="360"/>
                    <a:pt x="433" y="360"/>
                  </a:cubicBezTo>
                  <a:cubicBezTo>
                    <a:pt x="433" y="360"/>
                    <a:pt x="433" y="360"/>
                    <a:pt x="433" y="360"/>
                  </a:cubicBezTo>
                  <a:cubicBezTo>
                    <a:pt x="433" y="360"/>
                    <a:pt x="433" y="360"/>
                    <a:pt x="433" y="360"/>
                  </a:cubicBezTo>
                  <a:cubicBezTo>
                    <a:pt x="433" y="360"/>
                    <a:pt x="433" y="360"/>
                    <a:pt x="433" y="360"/>
                  </a:cubicBezTo>
                  <a:cubicBezTo>
                    <a:pt x="433" y="359"/>
                    <a:pt x="433" y="359"/>
                    <a:pt x="433" y="359"/>
                  </a:cubicBezTo>
                  <a:cubicBezTo>
                    <a:pt x="433" y="359"/>
                    <a:pt x="433" y="359"/>
                    <a:pt x="433" y="359"/>
                  </a:cubicBezTo>
                  <a:cubicBezTo>
                    <a:pt x="433" y="359"/>
                    <a:pt x="433" y="359"/>
                    <a:pt x="433" y="359"/>
                  </a:cubicBezTo>
                  <a:cubicBezTo>
                    <a:pt x="433" y="359"/>
                    <a:pt x="433" y="359"/>
                    <a:pt x="433" y="359"/>
                  </a:cubicBezTo>
                  <a:cubicBezTo>
                    <a:pt x="433" y="359"/>
                    <a:pt x="433" y="359"/>
                    <a:pt x="433" y="359"/>
                  </a:cubicBezTo>
                  <a:cubicBezTo>
                    <a:pt x="433" y="357"/>
                    <a:pt x="433" y="357"/>
                    <a:pt x="433" y="357"/>
                  </a:cubicBezTo>
                  <a:cubicBezTo>
                    <a:pt x="433" y="357"/>
                    <a:pt x="433" y="357"/>
                    <a:pt x="433" y="357"/>
                  </a:cubicBezTo>
                  <a:cubicBezTo>
                    <a:pt x="433" y="357"/>
                    <a:pt x="433" y="357"/>
                    <a:pt x="433" y="357"/>
                  </a:cubicBezTo>
                  <a:cubicBezTo>
                    <a:pt x="433" y="357"/>
                    <a:pt x="433" y="357"/>
                    <a:pt x="433" y="357"/>
                  </a:cubicBezTo>
                  <a:cubicBezTo>
                    <a:pt x="433" y="357"/>
                    <a:pt x="433" y="357"/>
                    <a:pt x="433" y="357"/>
                  </a:cubicBezTo>
                  <a:cubicBezTo>
                    <a:pt x="434" y="353"/>
                    <a:pt x="434" y="348"/>
                    <a:pt x="433" y="344"/>
                  </a:cubicBezTo>
                  <a:cubicBezTo>
                    <a:pt x="433" y="344"/>
                    <a:pt x="433" y="344"/>
                    <a:pt x="433" y="344"/>
                  </a:cubicBezTo>
                  <a:cubicBezTo>
                    <a:pt x="433" y="343"/>
                    <a:pt x="433" y="343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2"/>
                    <a:pt x="433" y="342"/>
                    <a:pt x="433" y="342"/>
                  </a:cubicBezTo>
                  <a:cubicBezTo>
                    <a:pt x="433" y="341"/>
                    <a:pt x="433" y="341"/>
                    <a:pt x="433" y="341"/>
                  </a:cubicBezTo>
                  <a:cubicBezTo>
                    <a:pt x="433" y="341"/>
                    <a:pt x="433" y="341"/>
                    <a:pt x="433" y="341"/>
                  </a:cubicBezTo>
                  <a:cubicBezTo>
                    <a:pt x="433" y="340"/>
                    <a:pt x="433" y="340"/>
                    <a:pt x="433" y="340"/>
                  </a:cubicBezTo>
                  <a:cubicBezTo>
                    <a:pt x="433" y="340"/>
                    <a:pt x="433" y="340"/>
                    <a:pt x="433" y="340"/>
                  </a:cubicBezTo>
                  <a:cubicBezTo>
                    <a:pt x="433" y="340"/>
                    <a:pt x="433" y="340"/>
                    <a:pt x="433" y="340"/>
                  </a:cubicBezTo>
                  <a:cubicBezTo>
                    <a:pt x="433" y="340"/>
                    <a:pt x="433" y="340"/>
                    <a:pt x="433" y="340"/>
                  </a:cubicBezTo>
                  <a:cubicBezTo>
                    <a:pt x="433" y="339"/>
                    <a:pt x="433" y="339"/>
                    <a:pt x="433" y="339"/>
                  </a:cubicBezTo>
                  <a:cubicBezTo>
                    <a:pt x="433" y="339"/>
                    <a:pt x="433" y="339"/>
                    <a:pt x="433" y="339"/>
                  </a:cubicBezTo>
                  <a:cubicBezTo>
                    <a:pt x="433" y="339"/>
                    <a:pt x="433" y="339"/>
                    <a:pt x="433" y="339"/>
                  </a:cubicBezTo>
                  <a:cubicBezTo>
                    <a:pt x="433" y="339"/>
                    <a:pt x="433" y="339"/>
                    <a:pt x="433" y="339"/>
                  </a:cubicBezTo>
                  <a:cubicBezTo>
                    <a:pt x="433" y="338"/>
                    <a:pt x="433" y="338"/>
                    <a:pt x="433" y="338"/>
                  </a:cubicBezTo>
                  <a:cubicBezTo>
                    <a:pt x="433" y="338"/>
                    <a:pt x="433" y="338"/>
                    <a:pt x="433" y="338"/>
                  </a:cubicBezTo>
                  <a:cubicBezTo>
                    <a:pt x="433" y="338"/>
                    <a:pt x="433" y="338"/>
                    <a:pt x="433" y="338"/>
                  </a:cubicBezTo>
                  <a:cubicBezTo>
                    <a:pt x="433" y="338"/>
                    <a:pt x="433" y="338"/>
                    <a:pt x="433" y="338"/>
                  </a:cubicBezTo>
                  <a:cubicBezTo>
                    <a:pt x="433" y="337"/>
                    <a:pt x="433" y="337"/>
                    <a:pt x="433" y="337"/>
                  </a:cubicBezTo>
                  <a:cubicBezTo>
                    <a:pt x="433" y="337"/>
                    <a:pt x="433" y="337"/>
                    <a:pt x="433" y="337"/>
                  </a:cubicBezTo>
                  <a:cubicBezTo>
                    <a:pt x="433" y="337"/>
                    <a:pt x="433" y="337"/>
                    <a:pt x="433" y="337"/>
                  </a:cubicBezTo>
                  <a:cubicBezTo>
                    <a:pt x="433" y="337"/>
                    <a:pt x="433" y="337"/>
                    <a:pt x="433" y="337"/>
                  </a:cubicBezTo>
                  <a:cubicBezTo>
                    <a:pt x="433" y="336"/>
                    <a:pt x="433" y="336"/>
                    <a:pt x="433" y="336"/>
                  </a:cubicBezTo>
                  <a:cubicBezTo>
                    <a:pt x="433" y="336"/>
                    <a:pt x="433" y="336"/>
                    <a:pt x="433" y="336"/>
                  </a:cubicBezTo>
                  <a:cubicBezTo>
                    <a:pt x="433" y="336"/>
                    <a:pt x="433" y="336"/>
                    <a:pt x="433" y="336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5"/>
                    <a:pt x="432" y="335"/>
                    <a:pt x="432" y="335"/>
                  </a:cubicBezTo>
                  <a:cubicBezTo>
                    <a:pt x="432" y="331"/>
                    <a:pt x="431" y="326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2"/>
                    <a:pt x="429" y="322"/>
                    <a:pt x="429" y="322"/>
                  </a:cubicBezTo>
                  <a:cubicBezTo>
                    <a:pt x="429" y="321"/>
                    <a:pt x="429" y="321"/>
                    <a:pt x="429" y="321"/>
                  </a:cubicBezTo>
                  <a:cubicBezTo>
                    <a:pt x="429" y="321"/>
                    <a:pt x="429" y="321"/>
                    <a:pt x="429" y="321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29" y="320"/>
                    <a:pt x="429" y="320"/>
                    <a:pt x="429" y="32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20"/>
                    <a:pt x="428" y="320"/>
                    <a:pt x="428" y="320"/>
                  </a:cubicBezTo>
                  <a:cubicBezTo>
                    <a:pt x="428" y="319"/>
                    <a:pt x="428" y="319"/>
                    <a:pt x="428" y="318"/>
                  </a:cubicBezTo>
                  <a:cubicBezTo>
                    <a:pt x="427" y="317"/>
                    <a:pt x="427" y="317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6"/>
                    <a:pt x="427" y="316"/>
                    <a:pt x="427" y="316"/>
                  </a:cubicBezTo>
                  <a:cubicBezTo>
                    <a:pt x="427" y="315"/>
                    <a:pt x="427" y="315"/>
                    <a:pt x="427" y="315"/>
                  </a:cubicBezTo>
                  <a:cubicBezTo>
                    <a:pt x="426" y="315"/>
                    <a:pt x="426" y="315"/>
                    <a:pt x="426" y="315"/>
                  </a:cubicBezTo>
                  <a:cubicBezTo>
                    <a:pt x="426" y="315"/>
                    <a:pt x="426" y="315"/>
                    <a:pt x="426" y="315"/>
                  </a:cubicBezTo>
                  <a:cubicBezTo>
                    <a:pt x="426" y="315"/>
                    <a:pt x="426" y="315"/>
                    <a:pt x="426" y="315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6" y="314"/>
                    <a:pt x="426" y="314"/>
                    <a:pt x="426" y="314"/>
                  </a:cubicBezTo>
                  <a:cubicBezTo>
                    <a:pt x="424" y="310"/>
                    <a:pt x="422" y="306"/>
                    <a:pt x="420" y="302"/>
                  </a:cubicBezTo>
                  <a:cubicBezTo>
                    <a:pt x="420" y="302"/>
                    <a:pt x="420" y="302"/>
                    <a:pt x="420" y="302"/>
                  </a:cubicBezTo>
                  <a:cubicBezTo>
                    <a:pt x="420" y="302"/>
                    <a:pt x="420" y="302"/>
                    <a:pt x="420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2"/>
                    <a:pt x="419" y="302"/>
                    <a:pt x="419" y="302"/>
                  </a:cubicBezTo>
                  <a:cubicBezTo>
                    <a:pt x="419" y="301"/>
                    <a:pt x="419" y="301"/>
                    <a:pt x="419" y="301"/>
                  </a:cubicBezTo>
                  <a:cubicBezTo>
                    <a:pt x="418" y="301"/>
                    <a:pt x="418" y="301"/>
                    <a:pt x="418" y="301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300"/>
                    <a:pt x="418" y="300"/>
                    <a:pt x="418" y="300"/>
                  </a:cubicBezTo>
                  <a:cubicBezTo>
                    <a:pt x="418" y="299"/>
                    <a:pt x="417" y="299"/>
                    <a:pt x="417" y="299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7" y="298"/>
                    <a:pt x="417" y="298"/>
                    <a:pt x="417" y="298"/>
                  </a:cubicBezTo>
                  <a:cubicBezTo>
                    <a:pt x="416" y="297"/>
                    <a:pt x="415" y="296"/>
                    <a:pt x="414" y="295"/>
                  </a:cubicBezTo>
                  <a:cubicBezTo>
                    <a:pt x="414" y="295"/>
                    <a:pt x="414" y="295"/>
                    <a:pt x="414" y="295"/>
                  </a:cubicBezTo>
                  <a:cubicBezTo>
                    <a:pt x="411" y="292"/>
                    <a:pt x="408" y="289"/>
                    <a:pt x="405" y="286"/>
                  </a:cubicBezTo>
                  <a:cubicBezTo>
                    <a:pt x="405" y="285"/>
                    <a:pt x="405" y="285"/>
                    <a:pt x="405" y="285"/>
                  </a:cubicBezTo>
                  <a:cubicBezTo>
                    <a:pt x="405" y="285"/>
                    <a:pt x="405" y="285"/>
                    <a:pt x="405" y="285"/>
                  </a:cubicBezTo>
                  <a:cubicBezTo>
                    <a:pt x="405" y="285"/>
                    <a:pt x="405" y="285"/>
                    <a:pt x="405" y="285"/>
                  </a:cubicBezTo>
                  <a:cubicBezTo>
                    <a:pt x="404" y="285"/>
                    <a:pt x="404" y="285"/>
                    <a:pt x="404" y="285"/>
                  </a:cubicBezTo>
                  <a:cubicBezTo>
                    <a:pt x="404" y="285"/>
                    <a:pt x="404" y="285"/>
                    <a:pt x="404" y="285"/>
                  </a:cubicBezTo>
                  <a:cubicBezTo>
                    <a:pt x="404" y="284"/>
                    <a:pt x="404" y="284"/>
                    <a:pt x="404" y="284"/>
                  </a:cubicBezTo>
                  <a:cubicBezTo>
                    <a:pt x="404" y="284"/>
                    <a:pt x="404" y="284"/>
                    <a:pt x="404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3" y="284"/>
                    <a:pt x="403" y="284"/>
                    <a:pt x="403" y="284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2" y="283"/>
                    <a:pt x="402" y="283"/>
                    <a:pt x="402" y="283"/>
                  </a:cubicBezTo>
                  <a:cubicBezTo>
                    <a:pt x="401" y="283"/>
                    <a:pt x="401" y="283"/>
                    <a:pt x="401" y="283"/>
                  </a:cubicBezTo>
                  <a:cubicBezTo>
                    <a:pt x="401" y="282"/>
                    <a:pt x="401" y="282"/>
                    <a:pt x="401" y="282"/>
                  </a:cubicBezTo>
                  <a:cubicBezTo>
                    <a:pt x="401" y="282"/>
                    <a:pt x="401" y="282"/>
                    <a:pt x="401" y="282"/>
                  </a:cubicBezTo>
                  <a:cubicBezTo>
                    <a:pt x="401" y="282"/>
                    <a:pt x="401" y="282"/>
                    <a:pt x="401" y="282"/>
                  </a:cubicBezTo>
                  <a:cubicBezTo>
                    <a:pt x="401" y="282"/>
                    <a:pt x="401" y="282"/>
                    <a:pt x="401" y="282"/>
                  </a:cubicBezTo>
                  <a:cubicBezTo>
                    <a:pt x="401" y="282"/>
                    <a:pt x="401" y="282"/>
                    <a:pt x="401" y="282"/>
                  </a:cubicBezTo>
                  <a:cubicBezTo>
                    <a:pt x="400" y="282"/>
                    <a:pt x="400" y="282"/>
                    <a:pt x="400" y="281"/>
                  </a:cubicBezTo>
                  <a:cubicBezTo>
                    <a:pt x="399" y="281"/>
                    <a:pt x="399" y="281"/>
                    <a:pt x="399" y="281"/>
                  </a:cubicBezTo>
                  <a:cubicBezTo>
                    <a:pt x="398" y="280"/>
                    <a:pt x="398" y="280"/>
                    <a:pt x="398" y="280"/>
                  </a:cubicBezTo>
                  <a:cubicBezTo>
                    <a:pt x="398" y="280"/>
                    <a:pt x="398" y="280"/>
                    <a:pt x="398" y="280"/>
                  </a:cubicBezTo>
                  <a:cubicBezTo>
                    <a:pt x="395" y="278"/>
                    <a:pt x="391" y="275"/>
                    <a:pt x="387" y="273"/>
                  </a:cubicBezTo>
                  <a:cubicBezTo>
                    <a:pt x="387" y="273"/>
                    <a:pt x="387" y="273"/>
                    <a:pt x="387" y="273"/>
                  </a:cubicBezTo>
                  <a:cubicBezTo>
                    <a:pt x="387" y="273"/>
                    <a:pt x="387" y="273"/>
                    <a:pt x="387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6" y="273"/>
                    <a:pt x="386" y="273"/>
                    <a:pt x="386" y="273"/>
                  </a:cubicBezTo>
                  <a:cubicBezTo>
                    <a:pt x="385" y="273"/>
                    <a:pt x="385" y="273"/>
                    <a:pt x="385" y="273"/>
                  </a:cubicBezTo>
                  <a:cubicBezTo>
                    <a:pt x="385" y="273"/>
                    <a:pt x="385" y="273"/>
                    <a:pt x="385" y="273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4" y="272"/>
                    <a:pt x="384" y="272"/>
                    <a:pt x="384" y="272"/>
                  </a:cubicBezTo>
                  <a:cubicBezTo>
                    <a:pt x="383" y="272"/>
                    <a:pt x="383" y="272"/>
                    <a:pt x="383" y="272"/>
                  </a:cubicBezTo>
                  <a:cubicBezTo>
                    <a:pt x="383" y="272"/>
                    <a:pt x="383" y="272"/>
                    <a:pt x="383" y="272"/>
                  </a:cubicBezTo>
                  <a:cubicBezTo>
                    <a:pt x="383" y="271"/>
                    <a:pt x="383" y="271"/>
                    <a:pt x="383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2" y="271"/>
                    <a:pt x="382" y="271"/>
                    <a:pt x="382" y="271"/>
                  </a:cubicBezTo>
                  <a:cubicBezTo>
                    <a:pt x="380" y="271"/>
                    <a:pt x="380" y="271"/>
                    <a:pt x="380" y="271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80" y="270"/>
                    <a:pt x="380" y="270"/>
                    <a:pt x="380" y="270"/>
                  </a:cubicBezTo>
                  <a:cubicBezTo>
                    <a:pt x="379" y="270"/>
                    <a:pt x="379" y="270"/>
                    <a:pt x="379" y="270"/>
                  </a:cubicBezTo>
                  <a:cubicBezTo>
                    <a:pt x="379" y="270"/>
                    <a:pt x="379" y="270"/>
                    <a:pt x="379" y="270"/>
                  </a:cubicBezTo>
                  <a:cubicBezTo>
                    <a:pt x="375" y="268"/>
                    <a:pt x="370" y="267"/>
                    <a:pt x="366" y="266"/>
                  </a:cubicBezTo>
                  <a:cubicBezTo>
                    <a:pt x="366" y="266"/>
                    <a:pt x="366" y="266"/>
                    <a:pt x="366" y="266"/>
                  </a:cubicBezTo>
                  <a:cubicBezTo>
                    <a:pt x="366" y="266"/>
                    <a:pt x="366" y="266"/>
                    <a:pt x="366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5" y="266"/>
                    <a:pt x="365" y="266"/>
                    <a:pt x="365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4" y="266"/>
                    <a:pt x="364" y="266"/>
                    <a:pt x="364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3" y="266"/>
                    <a:pt x="363" y="266"/>
                    <a:pt x="363" y="266"/>
                  </a:cubicBezTo>
                  <a:cubicBezTo>
                    <a:pt x="362" y="265"/>
                    <a:pt x="362" y="265"/>
                    <a:pt x="362" y="265"/>
                  </a:cubicBezTo>
                  <a:cubicBezTo>
                    <a:pt x="362" y="265"/>
                    <a:pt x="362" y="265"/>
                    <a:pt x="362" y="265"/>
                  </a:cubicBezTo>
                  <a:cubicBezTo>
                    <a:pt x="362" y="265"/>
                    <a:pt x="362" y="265"/>
                    <a:pt x="362" y="265"/>
                  </a:cubicBezTo>
                  <a:cubicBezTo>
                    <a:pt x="361" y="265"/>
                    <a:pt x="361" y="265"/>
                    <a:pt x="361" y="265"/>
                  </a:cubicBezTo>
                  <a:cubicBezTo>
                    <a:pt x="361" y="265"/>
                    <a:pt x="361" y="265"/>
                    <a:pt x="361" y="265"/>
                  </a:cubicBezTo>
                  <a:cubicBezTo>
                    <a:pt x="361" y="265"/>
                    <a:pt x="361" y="265"/>
                    <a:pt x="361" y="265"/>
                  </a:cubicBezTo>
                  <a:cubicBezTo>
                    <a:pt x="361" y="265"/>
                    <a:pt x="361" y="265"/>
                    <a:pt x="361" y="265"/>
                  </a:cubicBezTo>
                  <a:cubicBezTo>
                    <a:pt x="361" y="265"/>
                    <a:pt x="361" y="265"/>
                    <a:pt x="361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60" y="265"/>
                    <a:pt x="360" y="265"/>
                    <a:pt x="360" y="265"/>
                  </a:cubicBezTo>
                  <a:cubicBezTo>
                    <a:pt x="359" y="265"/>
                    <a:pt x="359" y="265"/>
                    <a:pt x="359" y="265"/>
                  </a:cubicBezTo>
                  <a:cubicBezTo>
                    <a:pt x="359" y="265"/>
                    <a:pt x="359" y="265"/>
                    <a:pt x="359" y="265"/>
                  </a:cubicBezTo>
                  <a:cubicBezTo>
                    <a:pt x="359" y="265"/>
                    <a:pt x="359" y="265"/>
                    <a:pt x="359" y="265"/>
                  </a:cubicBezTo>
                  <a:cubicBezTo>
                    <a:pt x="358" y="265"/>
                    <a:pt x="358" y="265"/>
                    <a:pt x="358" y="265"/>
                  </a:cubicBezTo>
                  <a:cubicBezTo>
                    <a:pt x="358" y="265"/>
                    <a:pt x="358" y="265"/>
                    <a:pt x="358" y="265"/>
                  </a:cubicBezTo>
                  <a:cubicBezTo>
                    <a:pt x="357" y="265"/>
                    <a:pt x="357" y="265"/>
                    <a:pt x="357" y="265"/>
                  </a:cubicBezTo>
                  <a:cubicBezTo>
                    <a:pt x="357" y="265"/>
                    <a:pt x="357" y="265"/>
                    <a:pt x="357" y="265"/>
                  </a:cubicBezTo>
                  <a:cubicBezTo>
                    <a:pt x="357" y="265"/>
                    <a:pt x="357" y="265"/>
                    <a:pt x="357" y="265"/>
                  </a:cubicBezTo>
                  <a:cubicBezTo>
                    <a:pt x="353" y="264"/>
                    <a:pt x="348" y="264"/>
                    <a:pt x="344" y="265"/>
                  </a:cubicBezTo>
                  <a:cubicBezTo>
                    <a:pt x="344" y="265"/>
                    <a:pt x="344" y="265"/>
                    <a:pt x="344" y="265"/>
                  </a:cubicBezTo>
                  <a:cubicBezTo>
                    <a:pt x="343" y="265"/>
                    <a:pt x="343" y="265"/>
                    <a:pt x="343" y="265"/>
                  </a:cubicBezTo>
                  <a:cubicBezTo>
                    <a:pt x="343" y="265"/>
                    <a:pt x="343" y="265"/>
                    <a:pt x="343" y="265"/>
                  </a:cubicBezTo>
                  <a:cubicBezTo>
                    <a:pt x="343" y="265"/>
                    <a:pt x="343" y="265"/>
                    <a:pt x="343" y="265"/>
                  </a:cubicBezTo>
                  <a:cubicBezTo>
                    <a:pt x="343" y="265"/>
                    <a:pt x="343" y="265"/>
                    <a:pt x="343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2" y="265"/>
                    <a:pt x="342" y="265"/>
                    <a:pt x="342" y="265"/>
                  </a:cubicBezTo>
                  <a:cubicBezTo>
                    <a:pt x="341" y="265"/>
                    <a:pt x="341" y="265"/>
                    <a:pt x="341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40" y="265"/>
                    <a:pt x="340" y="265"/>
                    <a:pt x="340" y="265"/>
                  </a:cubicBezTo>
                  <a:cubicBezTo>
                    <a:pt x="339" y="265"/>
                    <a:pt x="339" y="265"/>
                    <a:pt x="339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8" y="265"/>
                    <a:pt x="338" y="265"/>
                    <a:pt x="338" y="265"/>
                  </a:cubicBezTo>
                  <a:cubicBezTo>
                    <a:pt x="337" y="265"/>
                    <a:pt x="337" y="265"/>
                    <a:pt x="337" y="265"/>
                  </a:cubicBezTo>
                  <a:cubicBezTo>
                    <a:pt x="337" y="265"/>
                    <a:pt x="337" y="265"/>
                    <a:pt x="337" y="265"/>
                  </a:cubicBezTo>
                  <a:cubicBezTo>
                    <a:pt x="337" y="265"/>
                    <a:pt x="337" y="265"/>
                    <a:pt x="337" y="265"/>
                  </a:cubicBezTo>
                  <a:cubicBezTo>
                    <a:pt x="336" y="265"/>
                    <a:pt x="336" y="265"/>
                    <a:pt x="336" y="265"/>
                  </a:cubicBezTo>
                  <a:cubicBezTo>
                    <a:pt x="336" y="265"/>
                    <a:pt x="336" y="265"/>
                    <a:pt x="336" y="265"/>
                  </a:cubicBezTo>
                  <a:cubicBezTo>
                    <a:pt x="336" y="265"/>
                    <a:pt x="336" y="265"/>
                    <a:pt x="336" y="265"/>
                  </a:cubicBezTo>
                  <a:cubicBezTo>
                    <a:pt x="335" y="266"/>
                    <a:pt x="335" y="266"/>
                    <a:pt x="335" y="266"/>
                  </a:cubicBezTo>
                  <a:cubicBezTo>
                    <a:pt x="335" y="266"/>
                    <a:pt x="335" y="266"/>
                    <a:pt x="335" y="266"/>
                  </a:cubicBezTo>
                  <a:cubicBezTo>
                    <a:pt x="331" y="266"/>
                    <a:pt x="327" y="267"/>
                    <a:pt x="323" y="269"/>
                  </a:cubicBezTo>
                  <a:close/>
                  <a:moveTo>
                    <a:pt x="292" y="217"/>
                  </a:moveTo>
                  <a:cubicBezTo>
                    <a:pt x="292" y="217"/>
                    <a:pt x="292" y="217"/>
                    <a:pt x="292" y="217"/>
                  </a:cubicBezTo>
                  <a:cubicBezTo>
                    <a:pt x="271" y="161"/>
                    <a:pt x="271" y="161"/>
                    <a:pt x="271" y="161"/>
                  </a:cubicBezTo>
                  <a:cubicBezTo>
                    <a:pt x="257" y="167"/>
                    <a:pt x="244" y="174"/>
                    <a:pt x="232" y="183"/>
                  </a:cubicBezTo>
                  <a:cubicBezTo>
                    <a:pt x="267" y="231"/>
                    <a:pt x="267" y="231"/>
                    <a:pt x="267" y="231"/>
                  </a:cubicBezTo>
                  <a:cubicBezTo>
                    <a:pt x="275" y="225"/>
                    <a:pt x="283" y="221"/>
                    <a:pt x="292" y="217"/>
                  </a:cubicBezTo>
                  <a:close/>
                  <a:moveTo>
                    <a:pt x="338" y="206"/>
                  </a:moveTo>
                  <a:cubicBezTo>
                    <a:pt x="338" y="206"/>
                    <a:pt x="338" y="206"/>
                    <a:pt x="338" y="206"/>
                  </a:cubicBezTo>
                  <a:cubicBezTo>
                    <a:pt x="347" y="205"/>
                    <a:pt x="357" y="205"/>
                    <a:pt x="366" y="206"/>
                  </a:cubicBezTo>
                  <a:cubicBezTo>
                    <a:pt x="375" y="147"/>
                    <a:pt x="375" y="147"/>
                    <a:pt x="375" y="147"/>
                  </a:cubicBezTo>
                  <a:cubicBezTo>
                    <a:pt x="360" y="145"/>
                    <a:pt x="346" y="145"/>
                    <a:pt x="331" y="146"/>
                  </a:cubicBezTo>
                  <a:cubicBezTo>
                    <a:pt x="338" y="206"/>
                    <a:pt x="338" y="206"/>
                    <a:pt x="338" y="206"/>
                  </a:cubicBezTo>
                  <a:close/>
                  <a:moveTo>
                    <a:pt x="375" y="207"/>
                  </a:moveTo>
                  <a:cubicBezTo>
                    <a:pt x="375" y="207"/>
                    <a:pt x="375" y="207"/>
                    <a:pt x="375" y="207"/>
                  </a:cubicBezTo>
                  <a:cubicBezTo>
                    <a:pt x="384" y="209"/>
                    <a:pt x="394" y="212"/>
                    <a:pt x="402" y="215"/>
                  </a:cubicBezTo>
                  <a:cubicBezTo>
                    <a:pt x="426" y="161"/>
                    <a:pt x="426" y="161"/>
                    <a:pt x="426" y="161"/>
                  </a:cubicBezTo>
                  <a:cubicBezTo>
                    <a:pt x="412" y="155"/>
                    <a:pt x="398" y="151"/>
                    <a:pt x="384" y="149"/>
                  </a:cubicBezTo>
                  <a:cubicBezTo>
                    <a:pt x="375" y="207"/>
                    <a:pt x="375" y="207"/>
                    <a:pt x="375" y="207"/>
                  </a:cubicBezTo>
                  <a:close/>
                  <a:moveTo>
                    <a:pt x="411" y="219"/>
                  </a:moveTo>
                  <a:cubicBezTo>
                    <a:pt x="411" y="219"/>
                    <a:pt x="411" y="219"/>
                    <a:pt x="411" y="219"/>
                  </a:cubicBezTo>
                  <a:cubicBezTo>
                    <a:pt x="419" y="223"/>
                    <a:pt x="427" y="228"/>
                    <a:pt x="435" y="234"/>
                  </a:cubicBezTo>
                  <a:cubicBezTo>
                    <a:pt x="472" y="187"/>
                    <a:pt x="472" y="187"/>
                    <a:pt x="472" y="187"/>
                  </a:cubicBezTo>
                  <a:cubicBezTo>
                    <a:pt x="460" y="178"/>
                    <a:pt x="448" y="170"/>
                    <a:pt x="434" y="164"/>
                  </a:cubicBezTo>
                  <a:cubicBezTo>
                    <a:pt x="411" y="219"/>
                    <a:pt x="411" y="219"/>
                    <a:pt x="411" y="219"/>
                  </a:cubicBezTo>
                  <a:close/>
                  <a:moveTo>
                    <a:pt x="442" y="239"/>
                  </a:moveTo>
                  <a:cubicBezTo>
                    <a:pt x="442" y="239"/>
                    <a:pt x="442" y="239"/>
                    <a:pt x="442" y="239"/>
                  </a:cubicBezTo>
                  <a:cubicBezTo>
                    <a:pt x="449" y="245"/>
                    <a:pt x="456" y="252"/>
                    <a:pt x="462" y="260"/>
                  </a:cubicBezTo>
                  <a:cubicBezTo>
                    <a:pt x="510" y="224"/>
                    <a:pt x="510" y="224"/>
                    <a:pt x="510" y="224"/>
                  </a:cubicBezTo>
                  <a:cubicBezTo>
                    <a:pt x="501" y="213"/>
                    <a:pt x="491" y="202"/>
                    <a:pt x="479" y="193"/>
                  </a:cubicBezTo>
                  <a:cubicBezTo>
                    <a:pt x="442" y="239"/>
                    <a:pt x="442" y="239"/>
                    <a:pt x="442" y="239"/>
                  </a:cubicBezTo>
                  <a:close/>
                  <a:moveTo>
                    <a:pt x="467" y="267"/>
                  </a:moveTo>
                  <a:cubicBezTo>
                    <a:pt x="467" y="267"/>
                    <a:pt x="467" y="267"/>
                    <a:pt x="467" y="267"/>
                  </a:cubicBezTo>
                  <a:cubicBezTo>
                    <a:pt x="473" y="275"/>
                    <a:pt x="477" y="283"/>
                    <a:pt x="481" y="292"/>
                  </a:cubicBezTo>
                  <a:cubicBezTo>
                    <a:pt x="537" y="270"/>
                    <a:pt x="537" y="270"/>
                    <a:pt x="537" y="270"/>
                  </a:cubicBezTo>
                  <a:cubicBezTo>
                    <a:pt x="531" y="256"/>
                    <a:pt x="524" y="243"/>
                    <a:pt x="515" y="232"/>
                  </a:cubicBezTo>
                  <a:cubicBezTo>
                    <a:pt x="467" y="267"/>
                    <a:pt x="467" y="267"/>
                    <a:pt x="467" y="267"/>
                  </a:cubicBezTo>
                  <a:close/>
                  <a:moveTo>
                    <a:pt x="485" y="300"/>
                  </a:moveTo>
                  <a:cubicBezTo>
                    <a:pt x="485" y="300"/>
                    <a:pt x="485" y="300"/>
                    <a:pt x="485" y="300"/>
                  </a:cubicBezTo>
                  <a:cubicBezTo>
                    <a:pt x="488" y="310"/>
                    <a:pt x="490" y="319"/>
                    <a:pt x="491" y="328"/>
                  </a:cubicBezTo>
                  <a:cubicBezTo>
                    <a:pt x="551" y="321"/>
                    <a:pt x="551" y="321"/>
                    <a:pt x="551" y="321"/>
                  </a:cubicBezTo>
                  <a:cubicBezTo>
                    <a:pt x="549" y="307"/>
                    <a:pt x="545" y="293"/>
                    <a:pt x="540" y="279"/>
                  </a:cubicBezTo>
                  <a:cubicBezTo>
                    <a:pt x="485" y="300"/>
                    <a:pt x="485" y="300"/>
                    <a:pt x="485" y="300"/>
                  </a:cubicBezTo>
                  <a:close/>
                  <a:moveTo>
                    <a:pt x="492" y="337"/>
                  </a:moveTo>
                  <a:cubicBezTo>
                    <a:pt x="492" y="337"/>
                    <a:pt x="492" y="337"/>
                    <a:pt x="492" y="337"/>
                  </a:cubicBezTo>
                  <a:cubicBezTo>
                    <a:pt x="493" y="347"/>
                    <a:pt x="493" y="356"/>
                    <a:pt x="492" y="366"/>
                  </a:cubicBezTo>
                  <a:cubicBezTo>
                    <a:pt x="551" y="374"/>
                    <a:pt x="551" y="374"/>
                    <a:pt x="551" y="374"/>
                  </a:cubicBezTo>
                  <a:cubicBezTo>
                    <a:pt x="553" y="360"/>
                    <a:pt x="553" y="345"/>
                    <a:pt x="552" y="330"/>
                  </a:cubicBezTo>
                  <a:cubicBezTo>
                    <a:pt x="492" y="337"/>
                    <a:pt x="492" y="337"/>
                    <a:pt x="492" y="337"/>
                  </a:cubicBezTo>
                  <a:close/>
                  <a:moveTo>
                    <a:pt x="491" y="375"/>
                  </a:moveTo>
                  <a:cubicBezTo>
                    <a:pt x="491" y="375"/>
                    <a:pt x="491" y="375"/>
                    <a:pt x="491" y="375"/>
                  </a:cubicBezTo>
                  <a:cubicBezTo>
                    <a:pt x="489" y="384"/>
                    <a:pt x="486" y="393"/>
                    <a:pt x="483" y="402"/>
                  </a:cubicBezTo>
                  <a:cubicBezTo>
                    <a:pt x="537" y="426"/>
                    <a:pt x="537" y="426"/>
                    <a:pt x="537" y="426"/>
                  </a:cubicBezTo>
                  <a:cubicBezTo>
                    <a:pt x="543" y="412"/>
                    <a:pt x="547" y="398"/>
                    <a:pt x="550" y="383"/>
                  </a:cubicBezTo>
                  <a:cubicBezTo>
                    <a:pt x="491" y="375"/>
                    <a:pt x="491" y="375"/>
                    <a:pt x="491" y="375"/>
                  </a:cubicBezTo>
                  <a:close/>
                  <a:moveTo>
                    <a:pt x="479" y="410"/>
                  </a:moveTo>
                  <a:cubicBezTo>
                    <a:pt x="479" y="410"/>
                    <a:pt x="479" y="410"/>
                    <a:pt x="479" y="410"/>
                  </a:cubicBezTo>
                  <a:cubicBezTo>
                    <a:pt x="475" y="419"/>
                    <a:pt x="470" y="427"/>
                    <a:pt x="464" y="435"/>
                  </a:cubicBezTo>
                  <a:cubicBezTo>
                    <a:pt x="511" y="472"/>
                    <a:pt x="511" y="472"/>
                    <a:pt x="511" y="472"/>
                  </a:cubicBezTo>
                  <a:cubicBezTo>
                    <a:pt x="520" y="460"/>
                    <a:pt x="528" y="447"/>
                    <a:pt x="534" y="434"/>
                  </a:cubicBezTo>
                  <a:cubicBezTo>
                    <a:pt x="479" y="410"/>
                    <a:pt x="479" y="410"/>
                    <a:pt x="479" y="410"/>
                  </a:cubicBezTo>
                  <a:close/>
                  <a:moveTo>
                    <a:pt x="459" y="442"/>
                  </a:moveTo>
                  <a:cubicBezTo>
                    <a:pt x="459" y="442"/>
                    <a:pt x="459" y="442"/>
                    <a:pt x="459" y="442"/>
                  </a:cubicBezTo>
                  <a:cubicBezTo>
                    <a:pt x="453" y="449"/>
                    <a:pt x="446" y="456"/>
                    <a:pt x="438" y="462"/>
                  </a:cubicBezTo>
                  <a:cubicBezTo>
                    <a:pt x="474" y="510"/>
                    <a:pt x="474" y="510"/>
                    <a:pt x="474" y="510"/>
                  </a:cubicBezTo>
                  <a:cubicBezTo>
                    <a:pt x="486" y="500"/>
                    <a:pt x="496" y="490"/>
                    <a:pt x="505" y="479"/>
                  </a:cubicBezTo>
                  <a:cubicBezTo>
                    <a:pt x="459" y="442"/>
                    <a:pt x="459" y="442"/>
                    <a:pt x="459" y="442"/>
                  </a:cubicBezTo>
                  <a:close/>
                  <a:moveTo>
                    <a:pt x="431" y="467"/>
                  </a:moveTo>
                  <a:cubicBezTo>
                    <a:pt x="431" y="467"/>
                    <a:pt x="431" y="467"/>
                    <a:pt x="431" y="467"/>
                  </a:cubicBezTo>
                  <a:cubicBezTo>
                    <a:pt x="423" y="472"/>
                    <a:pt x="415" y="477"/>
                    <a:pt x="406" y="481"/>
                  </a:cubicBezTo>
                  <a:cubicBezTo>
                    <a:pt x="428" y="536"/>
                    <a:pt x="428" y="536"/>
                    <a:pt x="428" y="536"/>
                  </a:cubicBezTo>
                  <a:cubicBezTo>
                    <a:pt x="442" y="530"/>
                    <a:pt x="455" y="523"/>
                    <a:pt x="466" y="515"/>
                  </a:cubicBezTo>
                  <a:cubicBezTo>
                    <a:pt x="431" y="467"/>
                    <a:pt x="431" y="467"/>
                    <a:pt x="431" y="467"/>
                  </a:cubicBezTo>
                  <a:close/>
                  <a:moveTo>
                    <a:pt x="398" y="484"/>
                  </a:moveTo>
                  <a:cubicBezTo>
                    <a:pt x="398" y="484"/>
                    <a:pt x="398" y="484"/>
                    <a:pt x="398" y="484"/>
                  </a:cubicBezTo>
                  <a:cubicBezTo>
                    <a:pt x="388" y="487"/>
                    <a:pt x="379" y="490"/>
                    <a:pt x="370" y="491"/>
                  </a:cubicBezTo>
                  <a:cubicBezTo>
                    <a:pt x="377" y="550"/>
                    <a:pt x="377" y="550"/>
                    <a:pt x="377" y="550"/>
                  </a:cubicBezTo>
                  <a:cubicBezTo>
                    <a:pt x="391" y="548"/>
                    <a:pt x="405" y="545"/>
                    <a:pt x="419" y="540"/>
                  </a:cubicBezTo>
                  <a:cubicBezTo>
                    <a:pt x="398" y="484"/>
                    <a:pt x="398" y="484"/>
                    <a:pt x="398" y="484"/>
                  </a:cubicBezTo>
                  <a:close/>
                  <a:moveTo>
                    <a:pt x="361" y="492"/>
                  </a:moveTo>
                  <a:cubicBezTo>
                    <a:pt x="361" y="492"/>
                    <a:pt x="361" y="492"/>
                    <a:pt x="361" y="492"/>
                  </a:cubicBezTo>
                  <a:cubicBezTo>
                    <a:pt x="351" y="493"/>
                    <a:pt x="342" y="493"/>
                    <a:pt x="332" y="492"/>
                  </a:cubicBezTo>
                  <a:cubicBezTo>
                    <a:pt x="324" y="551"/>
                    <a:pt x="324" y="551"/>
                    <a:pt x="324" y="551"/>
                  </a:cubicBezTo>
                  <a:cubicBezTo>
                    <a:pt x="338" y="552"/>
                    <a:pt x="353" y="553"/>
                    <a:pt x="368" y="551"/>
                  </a:cubicBezTo>
                  <a:cubicBezTo>
                    <a:pt x="361" y="492"/>
                    <a:pt x="361" y="492"/>
                    <a:pt x="361" y="492"/>
                  </a:cubicBezTo>
                  <a:close/>
                  <a:moveTo>
                    <a:pt x="323" y="490"/>
                  </a:moveTo>
                  <a:cubicBezTo>
                    <a:pt x="323" y="490"/>
                    <a:pt x="323" y="490"/>
                    <a:pt x="323" y="490"/>
                  </a:cubicBezTo>
                  <a:cubicBezTo>
                    <a:pt x="314" y="489"/>
                    <a:pt x="305" y="486"/>
                    <a:pt x="296" y="482"/>
                  </a:cubicBezTo>
                  <a:cubicBezTo>
                    <a:pt x="272" y="537"/>
                    <a:pt x="272" y="537"/>
                    <a:pt x="272" y="537"/>
                  </a:cubicBezTo>
                  <a:cubicBezTo>
                    <a:pt x="286" y="543"/>
                    <a:pt x="300" y="547"/>
                    <a:pt x="315" y="549"/>
                  </a:cubicBezTo>
                  <a:cubicBezTo>
                    <a:pt x="323" y="490"/>
                    <a:pt x="323" y="490"/>
                    <a:pt x="323" y="490"/>
                  </a:cubicBezTo>
                  <a:close/>
                  <a:moveTo>
                    <a:pt x="288" y="479"/>
                  </a:moveTo>
                  <a:cubicBezTo>
                    <a:pt x="288" y="479"/>
                    <a:pt x="288" y="479"/>
                    <a:pt x="288" y="479"/>
                  </a:cubicBezTo>
                  <a:cubicBezTo>
                    <a:pt x="279" y="475"/>
                    <a:pt x="271" y="470"/>
                    <a:pt x="263" y="464"/>
                  </a:cubicBezTo>
                  <a:cubicBezTo>
                    <a:pt x="226" y="511"/>
                    <a:pt x="226" y="511"/>
                    <a:pt x="226" y="511"/>
                  </a:cubicBezTo>
                  <a:cubicBezTo>
                    <a:pt x="238" y="520"/>
                    <a:pt x="251" y="527"/>
                    <a:pt x="264" y="533"/>
                  </a:cubicBezTo>
                  <a:cubicBezTo>
                    <a:pt x="288" y="479"/>
                    <a:pt x="288" y="479"/>
                    <a:pt x="288" y="479"/>
                  </a:cubicBezTo>
                  <a:close/>
                  <a:moveTo>
                    <a:pt x="256" y="458"/>
                  </a:moveTo>
                  <a:cubicBezTo>
                    <a:pt x="256" y="458"/>
                    <a:pt x="256" y="458"/>
                    <a:pt x="256" y="458"/>
                  </a:cubicBezTo>
                  <a:cubicBezTo>
                    <a:pt x="249" y="452"/>
                    <a:pt x="242" y="446"/>
                    <a:pt x="236" y="438"/>
                  </a:cubicBezTo>
                  <a:cubicBezTo>
                    <a:pt x="189" y="473"/>
                    <a:pt x="189" y="473"/>
                    <a:pt x="189" y="473"/>
                  </a:cubicBezTo>
                  <a:cubicBezTo>
                    <a:pt x="198" y="485"/>
                    <a:pt x="208" y="496"/>
                    <a:pt x="219" y="505"/>
                  </a:cubicBezTo>
                  <a:cubicBezTo>
                    <a:pt x="256" y="458"/>
                    <a:pt x="256" y="458"/>
                    <a:pt x="256" y="458"/>
                  </a:cubicBezTo>
                  <a:close/>
                  <a:moveTo>
                    <a:pt x="231" y="431"/>
                  </a:moveTo>
                  <a:cubicBezTo>
                    <a:pt x="231" y="431"/>
                    <a:pt x="231" y="431"/>
                    <a:pt x="231" y="431"/>
                  </a:cubicBezTo>
                  <a:cubicBezTo>
                    <a:pt x="226" y="423"/>
                    <a:pt x="221" y="415"/>
                    <a:pt x="217" y="406"/>
                  </a:cubicBezTo>
                  <a:cubicBezTo>
                    <a:pt x="162" y="428"/>
                    <a:pt x="162" y="428"/>
                    <a:pt x="162" y="428"/>
                  </a:cubicBezTo>
                  <a:cubicBezTo>
                    <a:pt x="168" y="441"/>
                    <a:pt x="175" y="454"/>
                    <a:pt x="183" y="466"/>
                  </a:cubicBezTo>
                  <a:cubicBezTo>
                    <a:pt x="231" y="431"/>
                    <a:pt x="231" y="431"/>
                    <a:pt x="231" y="431"/>
                  </a:cubicBezTo>
                  <a:close/>
                  <a:moveTo>
                    <a:pt x="214" y="397"/>
                  </a:moveTo>
                  <a:cubicBezTo>
                    <a:pt x="214" y="397"/>
                    <a:pt x="214" y="397"/>
                    <a:pt x="214" y="397"/>
                  </a:cubicBezTo>
                  <a:cubicBezTo>
                    <a:pt x="211" y="388"/>
                    <a:pt x="208" y="379"/>
                    <a:pt x="207" y="370"/>
                  </a:cubicBezTo>
                  <a:cubicBezTo>
                    <a:pt x="148" y="376"/>
                    <a:pt x="148" y="376"/>
                    <a:pt x="148" y="376"/>
                  </a:cubicBezTo>
                  <a:cubicBezTo>
                    <a:pt x="150" y="391"/>
                    <a:pt x="153" y="405"/>
                    <a:pt x="158" y="419"/>
                  </a:cubicBezTo>
                  <a:cubicBezTo>
                    <a:pt x="214" y="397"/>
                    <a:pt x="214" y="397"/>
                    <a:pt x="214" y="397"/>
                  </a:cubicBezTo>
                  <a:close/>
                  <a:moveTo>
                    <a:pt x="206" y="361"/>
                  </a:moveTo>
                  <a:cubicBezTo>
                    <a:pt x="206" y="361"/>
                    <a:pt x="206" y="361"/>
                    <a:pt x="206" y="361"/>
                  </a:cubicBezTo>
                  <a:cubicBezTo>
                    <a:pt x="205" y="351"/>
                    <a:pt x="205" y="341"/>
                    <a:pt x="206" y="332"/>
                  </a:cubicBezTo>
                  <a:cubicBezTo>
                    <a:pt x="148" y="323"/>
                    <a:pt x="148" y="323"/>
                    <a:pt x="148" y="323"/>
                  </a:cubicBezTo>
                  <a:cubicBezTo>
                    <a:pt x="146" y="338"/>
                    <a:pt x="145" y="353"/>
                    <a:pt x="147" y="367"/>
                  </a:cubicBezTo>
                  <a:cubicBezTo>
                    <a:pt x="206" y="361"/>
                    <a:pt x="206" y="361"/>
                    <a:pt x="206" y="361"/>
                  </a:cubicBezTo>
                  <a:close/>
                  <a:moveTo>
                    <a:pt x="208" y="323"/>
                  </a:moveTo>
                  <a:cubicBezTo>
                    <a:pt x="208" y="323"/>
                    <a:pt x="208" y="323"/>
                    <a:pt x="208" y="323"/>
                  </a:cubicBezTo>
                  <a:cubicBezTo>
                    <a:pt x="210" y="314"/>
                    <a:pt x="212" y="305"/>
                    <a:pt x="216" y="296"/>
                  </a:cubicBezTo>
                  <a:cubicBezTo>
                    <a:pt x="161" y="272"/>
                    <a:pt x="161" y="272"/>
                    <a:pt x="161" y="272"/>
                  </a:cubicBezTo>
                  <a:cubicBezTo>
                    <a:pt x="155" y="286"/>
                    <a:pt x="151" y="300"/>
                    <a:pt x="149" y="314"/>
                  </a:cubicBezTo>
                  <a:cubicBezTo>
                    <a:pt x="208" y="323"/>
                    <a:pt x="208" y="323"/>
                    <a:pt x="208" y="323"/>
                  </a:cubicBezTo>
                  <a:close/>
                  <a:moveTo>
                    <a:pt x="219" y="287"/>
                  </a:moveTo>
                  <a:cubicBezTo>
                    <a:pt x="219" y="287"/>
                    <a:pt x="219" y="287"/>
                    <a:pt x="219" y="287"/>
                  </a:cubicBezTo>
                  <a:cubicBezTo>
                    <a:pt x="223" y="279"/>
                    <a:pt x="228" y="271"/>
                    <a:pt x="234" y="263"/>
                  </a:cubicBezTo>
                  <a:cubicBezTo>
                    <a:pt x="187" y="226"/>
                    <a:pt x="187" y="226"/>
                    <a:pt x="187" y="226"/>
                  </a:cubicBezTo>
                  <a:cubicBezTo>
                    <a:pt x="178" y="238"/>
                    <a:pt x="171" y="250"/>
                    <a:pt x="165" y="264"/>
                  </a:cubicBezTo>
                  <a:cubicBezTo>
                    <a:pt x="219" y="287"/>
                    <a:pt x="219" y="287"/>
                    <a:pt x="219" y="287"/>
                  </a:cubicBezTo>
                  <a:close/>
                  <a:moveTo>
                    <a:pt x="240" y="256"/>
                  </a:moveTo>
                  <a:cubicBezTo>
                    <a:pt x="240" y="256"/>
                    <a:pt x="240" y="256"/>
                    <a:pt x="240" y="256"/>
                  </a:cubicBezTo>
                  <a:cubicBezTo>
                    <a:pt x="246" y="249"/>
                    <a:pt x="253" y="242"/>
                    <a:pt x="260" y="236"/>
                  </a:cubicBezTo>
                  <a:cubicBezTo>
                    <a:pt x="225" y="188"/>
                    <a:pt x="225" y="188"/>
                    <a:pt x="225" y="188"/>
                  </a:cubicBezTo>
                  <a:cubicBezTo>
                    <a:pt x="213" y="197"/>
                    <a:pt x="202" y="208"/>
                    <a:pt x="193" y="219"/>
                  </a:cubicBezTo>
                  <a:cubicBezTo>
                    <a:pt x="240" y="256"/>
                    <a:pt x="240" y="256"/>
                    <a:pt x="240" y="256"/>
                  </a:cubicBezTo>
                  <a:close/>
                  <a:moveTo>
                    <a:pt x="323" y="281"/>
                  </a:moveTo>
                  <a:cubicBezTo>
                    <a:pt x="323" y="281"/>
                    <a:pt x="323" y="281"/>
                    <a:pt x="323" y="281"/>
                  </a:cubicBezTo>
                  <a:cubicBezTo>
                    <a:pt x="285" y="296"/>
                    <a:pt x="267" y="338"/>
                    <a:pt x="282" y="375"/>
                  </a:cubicBezTo>
                  <a:cubicBezTo>
                    <a:pt x="296" y="413"/>
                    <a:pt x="339" y="431"/>
                    <a:pt x="376" y="416"/>
                  </a:cubicBezTo>
                  <a:cubicBezTo>
                    <a:pt x="413" y="402"/>
                    <a:pt x="432" y="360"/>
                    <a:pt x="417" y="322"/>
                  </a:cubicBezTo>
                  <a:cubicBezTo>
                    <a:pt x="402" y="285"/>
                    <a:pt x="360" y="267"/>
                    <a:pt x="323" y="281"/>
                  </a:cubicBezTo>
                  <a:close/>
                  <a:moveTo>
                    <a:pt x="587" y="95"/>
                  </a:moveTo>
                  <a:cubicBezTo>
                    <a:pt x="587" y="95"/>
                    <a:pt x="587" y="95"/>
                    <a:pt x="587" y="95"/>
                  </a:cubicBezTo>
                  <a:cubicBezTo>
                    <a:pt x="586" y="94"/>
                    <a:pt x="584" y="94"/>
                    <a:pt x="582" y="96"/>
                  </a:cubicBezTo>
                  <a:cubicBezTo>
                    <a:pt x="559" y="109"/>
                    <a:pt x="559" y="109"/>
                    <a:pt x="559" y="109"/>
                  </a:cubicBezTo>
                  <a:cubicBezTo>
                    <a:pt x="551" y="113"/>
                    <a:pt x="551" y="113"/>
                    <a:pt x="551" y="113"/>
                  </a:cubicBezTo>
                  <a:cubicBezTo>
                    <a:pt x="554" y="106"/>
                    <a:pt x="554" y="106"/>
                    <a:pt x="554" y="106"/>
                  </a:cubicBezTo>
                  <a:cubicBezTo>
                    <a:pt x="564" y="81"/>
                    <a:pt x="564" y="81"/>
                    <a:pt x="564" y="81"/>
                  </a:cubicBezTo>
                  <a:cubicBezTo>
                    <a:pt x="565" y="78"/>
                    <a:pt x="565" y="76"/>
                    <a:pt x="565" y="75"/>
                  </a:cubicBezTo>
                  <a:cubicBezTo>
                    <a:pt x="564" y="74"/>
                    <a:pt x="562" y="75"/>
                    <a:pt x="559" y="77"/>
                  </a:cubicBezTo>
                  <a:cubicBezTo>
                    <a:pt x="537" y="92"/>
                    <a:pt x="537" y="92"/>
                    <a:pt x="537" y="92"/>
                  </a:cubicBezTo>
                  <a:cubicBezTo>
                    <a:pt x="530" y="97"/>
                    <a:pt x="530" y="97"/>
                    <a:pt x="530" y="97"/>
                  </a:cubicBezTo>
                  <a:cubicBezTo>
                    <a:pt x="532" y="89"/>
                    <a:pt x="532" y="89"/>
                    <a:pt x="532" y="89"/>
                  </a:cubicBezTo>
                  <a:cubicBezTo>
                    <a:pt x="540" y="63"/>
                    <a:pt x="540" y="63"/>
                    <a:pt x="540" y="63"/>
                  </a:cubicBezTo>
                  <a:cubicBezTo>
                    <a:pt x="541" y="60"/>
                    <a:pt x="541" y="58"/>
                    <a:pt x="539" y="57"/>
                  </a:cubicBezTo>
                  <a:cubicBezTo>
                    <a:pt x="539" y="57"/>
                    <a:pt x="537" y="57"/>
                    <a:pt x="534" y="59"/>
                  </a:cubicBezTo>
                  <a:cubicBezTo>
                    <a:pt x="514" y="76"/>
                    <a:pt x="514" y="76"/>
                    <a:pt x="514" y="76"/>
                  </a:cubicBezTo>
                  <a:cubicBezTo>
                    <a:pt x="507" y="82"/>
                    <a:pt x="507" y="82"/>
                    <a:pt x="507" y="82"/>
                  </a:cubicBezTo>
                  <a:cubicBezTo>
                    <a:pt x="509" y="74"/>
                    <a:pt x="509" y="74"/>
                    <a:pt x="509" y="74"/>
                  </a:cubicBezTo>
                  <a:cubicBezTo>
                    <a:pt x="514" y="48"/>
                    <a:pt x="514" y="48"/>
                    <a:pt x="514" y="48"/>
                  </a:cubicBezTo>
                  <a:cubicBezTo>
                    <a:pt x="515" y="45"/>
                    <a:pt x="515" y="44"/>
                    <a:pt x="514" y="43"/>
                  </a:cubicBezTo>
                  <a:cubicBezTo>
                    <a:pt x="514" y="41"/>
                    <a:pt x="511" y="42"/>
                    <a:pt x="509" y="44"/>
                  </a:cubicBezTo>
                  <a:cubicBezTo>
                    <a:pt x="490" y="63"/>
                    <a:pt x="490" y="63"/>
                    <a:pt x="490" y="63"/>
                  </a:cubicBezTo>
                  <a:cubicBezTo>
                    <a:pt x="483" y="70"/>
                    <a:pt x="483" y="70"/>
                    <a:pt x="483" y="70"/>
                  </a:cubicBezTo>
                  <a:cubicBezTo>
                    <a:pt x="484" y="61"/>
                    <a:pt x="484" y="61"/>
                    <a:pt x="484" y="61"/>
                  </a:cubicBezTo>
                  <a:cubicBezTo>
                    <a:pt x="487" y="34"/>
                    <a:pt x="487" y="34"/>
                    <a:pt x="487" y="34"/>
                  </a:cubicBezTo>
                  <a:cubicBezTo>
                    <a:pt x="487" y="32"/>
                    <a:pt x="487" y="30"/>
                    <a:pt x="487" y="29"/>
                  </a:cubicBezTo>
                  <a:cubicBezTo>
                    <a:pt x="486" y="28"/>
                    <a:pt x="484" y="28"/>
                    <a:pt x="481" y="32"/>
                  </a:cubicBezTo>
                  <a:cubicBezTo>
                    <a:pt x="464" y="52"/>
                    <a:pt x="464" y="52"/>
                    <a:pt x="464" y="52"/>
                  </a:cubicBezTo>
                  <a:cubicBezTo>
                    <a:pt x="459" y="58"/>
                    <a:pt x="459" y="58"/>
                    <a:pt x="459" y="58"/>
                  </a:cubicBezTo>
                  <a:cubicBezTo>
                    <a:pt x="459" y="50"/>
                    <a:pt x="459" y="50"/>
                    <a:pt x="459" y="50"/>
                  </a:cubicBezTo>
                  <a:cubicBezTo>
                    <a:pt x="460" y="23"/>
                    <a:pt x="460" y="23"/>
                    <a:pt x="460" y="23"/>
                  </a:cubicBezTo>
                  <a:cubicBezTo>
                    <a:pt x="460" y="17"/>
                    <a:pt x="457" y="16"/>
                    <a:pt x="453" y="21"/>
                  </a:cubicBezTo>
                  <a:cubicBezTo>
                    <a:pt x="438" y="43"/>
                    <a:pt x="438" y="43"/>
                    <a:pt x="438" y="43"/>
                  </a:cubicBezTo>
                  <a:cubicBezTo>
                    <a:pt x="433" y="51"/>
                    <a:pt x="433" y="51"/>
                    <a:pt x="433" y="51"/>
                  </a:cubicBezTo>
                  <a:cubicBezTo>
                    <a:pt x="432" y="42"/>
                    <a:pt x="432" y="42"/>
                    <a:pt x="432" y="42"/>
                  </a:cubicBezTo>
                  <a:cubicBezTo>
                    <a:pt x="430" y="15"/>
                    <a:pt x="430" y="15"/>
                    <a:pt x="430" y="15"/>
                  </a:cubicBezTo>
                  <a:cubicBezTo>
                    <a:pt x="430" y="9"/>
                    <a:pt x="427" y="8"/>
                    <a:pt x="424" y="13"/>
                  </a:cubicBezTo>
                  <a:cubicBezTo>
                    <a:pt x="411" y="37"/>
                    <a:pt x="411" y="37"/>
                    <a:pt x="411" y="37"/>
                  </a:cubicBezTo>
                  <a:cubicBezTo>
                    <a:pt x="407" y="44"/>
                    <a:pt x="407" y="44"/>
                    <a:pt x="407" y="44"/>
                  </a:cubicBezTo>
                  <a:cubicBezTo>
                    <a:pt x="405" y="36"/>
                    <a:pt x="405" y="36"/>
                    <a:pt x="405" y="36"/>
                  </a:cubicBezTo>
                  <a:cubicBezTo>
                    <a:pt x="401" y="9"/>
                    <a:pt x="401" y="9"/>
                    <a:pt x="401" y="9"/>
                  </a:cubicBezTo>
                  <a:cubicBezTo>
                    <a:pt x="401" y="8"/>
                    <a:pt x="401" y="6"/>
                    <a:pt x="400" y="6"/>
                  </a:cubicBezTo>
                  <a:cubicBezTo>
                    <a:pt x="399" y="3"/>
                    <a:pt x="397" y="4"/>
                    <a:pt x="395" y="8"/>
                  </a:cubicBezTo>
                  <a:cubicBezTo>
                    <a:pt x="384" y="33"/>
                    <a:pt x="384" y="33"/>
                    <a:pt x="384" y="33"/>
                  </a:cubicBezTo>
                  <a:cubicBezTo>
                    <a:pt x="380" y="41"/>
                    <a:pt x="380" y="41"/>
                    <a:pt x="380" y="41"/>
                  </a:cubicBezTo>
                  <a:cubicBezTo>
                    <a:pt x="378" y="32"/>
                    <a:pt x="378" y="32"/>
                    <a:pt x="378" y="32"/>
                  </a:cubicBezTo>
                  <a:cubicBezTo>
                    <a:pt x="371" y="6"/>
                    <a:pt x="371" y="6"/>
                    <a:pt x="371" y="6"/>
                  </a:cubicBezTo>
                  <a:cubicBezTo>
                    <a:pt x="371" y="4"/>
                    <a:pt x="370" y="3"/>
                    <a:pt x="370" y="2"/>
                  </a:cubicBezTo>
                  <a:cubicBezTo>
                    <a:pt x="368" y="0"/>
                    <a:pt x="366" y="1"/>
                    <a:pt x="365" y="6"/>
                  </a:cubicBezTo>
                  <a:cubicBezTo>
                    <a:pt x="356" y="31"/>
                    <a:pt x="356" y="31"/>
                    <a:pt x="356" y="31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0" y="31"/>
                    <a:pt x="350" y="31"/>
                    <a:pt x="350" y="31"/>
                  </a:cubicBezTo>
                  <a:cubicBezTo>
                    <a:pt x="342" y="5"/>
                    <a:pt x="342" y="5"/>
                    <a:pt x="342" y="5"/>
                  </a:cubicBezTo>
                  <a:cubicBezTo>
                    <a:pt x="341" y="4"/>
                    <a:pt x="341" y="3"/>
                    <a:pt x="340" y="2"/>
                  </a:cubicBezTo>
                  <a:cubicBezTo>
                    <a:pt x="338" y="0"/>
                    <a:pt x="336" y="1"/>
                    <a:pt x="335" y="5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6" y="40"/>
                    <a:pt x="326" y="40"/>
                    <a:pt x="326" y="40"/>
                  </a:cubicBezTo>
                  <a:cubicBezTo>
                    <a:pt x="322" y="32"/>
                    <a:pt x="322" y="32"/>
                    <a:pt x="322" y="32"/>
                  </a:cubicBezTo>
                  <a:cubicBezTo>
                    <a:pt x="311" y="7"/>
                    <a:pt x="311" y="7"/>
                    <a:pt x="311" y="7"/>
                  </a:cubicBezTo>
                  <a:cubicBezTo>
                    <a:pt x="311" y="6"/>
                    <a:pt x="310" y="5"/>
                    <a:pt x="309" y="4"/>
                  </a:cubicBezTo>
                  <a:cubicBezTo>
                    <a:pt x="307" y="2"/>
                    <a:pt x="306" y="3"/>
                    <a:pt x="305" y="8"/>
                  </a:cubicBezTo>
                  <a:cubicBezTo>
                    <a:pt x="300" y="34"/>
                    <a:pt x="300" y="34"/>
                    <a:pt x="300" y="34"/>
                  </a:cubicBezTo>
                  <a:cubicBezTo>
                    <a:pt x="299" y="43"/>
                    <a:pt x="299" y="43"/>
                    <a:pt x="299" y="43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82" y="12"/>
                    <a:pt x="282" y="12"/>
                    <a:pt x="282" y="12"/>
                  </a:cubicBezTo>
                  <a:cubicBezTo>
                    <a:pt x="279" y="6"/>
                    <a:pt x="276" y="7"/>
                    <a:pt x="276" y="13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67" y="41"/>
                    <a:pt x="267" y="41"/>
                    <a:pt x="267" y="41"/>
                  </a:cubicBezTo>
                  <a:cubicBezTo>
                    <a:pt x="253" y="19"/>
                    <a:pt x="253" y="19"/>
                    <a:pt x="253" y="19"/>
                  </a:cubicBezTo>
                  <a:cubicBezTo>
                    <a:pt x="249" y="14"/>
                    <a:pt x="246" y="15"/>
                    <a:pt x="246" y="21"/>
                  </a:cubicBezTo>
                  <a:cubicBezTo>
                    <a:pt x="246" y="48"/>
                    <a:pt x="246" y="48"/>
                    <a:pt x="246" y="48"/>
                  </a:cubicBezTo>
                  <a:cubicBezTo>
                    <a:pt x="246" y="56"/>
                    <a:pt x="246" y="56"/>
                    <a:pt x="246" y="56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25" y="29"/>
                    <a:pt x="225" y="29"/>
                    <a:pt x="225" y="29"/>
                  </a:cubicBezTo>
                  <a:cubicBezTo>
                    <a:pt x="221" y="24"/>
                    <a:pt x="218" y="25"/>
                    <a:pt x="218" y="31"/>
                  </a:cubicBezTo>
                  <a:cubicBezTo>
                    <a:pt x="221" y="58"/>
                    <a:pt x="221" y="58"/>
                    <a:pt x="221" y="58"/>
                  </a:cubicBezTo>
                  <a:cubicBezTo>
                    <a:pt x="222" y="67"/>
                    <a:pt x="222" y="67"/>
                    <a:pt x="222" y="67"/>
                  </a:cubicBezTo>
                  <a:cubicBezTo>
                    <a:pt x="215" y="60"/>
                    <a:pt x="215" y="60"/>
                    <a:pt x="215" y="60"/>
                  </a:cubicBezTo>
                  <a:cubicBezTo>
                    <a:pt x="197" y="41"/>
                    <a:pt x="197" y="41"/>
                    <a:pt x="197" y="41"/>
                  </a:cubicBezTo>
                  <a:cubicBezTo>
                    <a:pt x="192" y="36"/>
                    <a:pt x="190" y="38"/>
                    <a:pt x="191" y="44"/>
                  </a:cubicBezTo>
                  <a:cubicBezTo>
                    <a:pt x="196" y="70"/>
                    <a:pt x="196" y="70"/>
                    <a:pt x="196" y="70"/>
                  </a:cubicBezTo>
                  <a:cubicBezTo>
                    <a:pt x="197" y="78"/>
                    <a:pt x="197" y="78"/>
                    <a:pt x="197" y="78"/>
                  </a:cubicBezTo>
                  <a:cubicBezTo>
                    <a:pt x="191" y="73"/>
                    <a:pt x="191" y="73"/>
                    <a:pt x="191" y="73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66" y="51"/>
                    <a:pt x="164" y="52"/>
                    <a:pt x="165" y="59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5" y="93"/>
                    <a:pt x="175" y="93"/>
                    <a:pt x="175" y="93"/>
                  </a:cubicBezTo>
                  <a:cubicBezTo>
                    <a:pt x="167" y="88"/>
                    <a:pt x="167" y="88"/>
                    <a:pt x="167" y="88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41" y="68"/>
                    <a:pt x="138" y="70"/>
                    <a:pt x="140" y="76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17" y="87"/>
                    <a:pt x="115" y="89"/>
                    <a:pt x="118" y="95"/>
                  </a:cubicBezTo>
                  <a:cubicBezTo>
                    <a:pt x="129" y="119"/>
                    <a:pt x="129" y="119"/>
                    <a:pt x="129" y="119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95" y="109"/>
                    <a:pt x="93" y="111"/>
                    <a:pt x="96" y="116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81" y="134"/>
                    <a:pt x="81" y="134"/>
                    <a:pt x="81" y="134"/>
                  </a:cubicBezTo>
                  <a:cubicBezTo>
                    <a:pt x="75" y="131"/>
                    <a:pt x="73" y="134"/>
                    <a:pt x="77" y="139"/>
                  </a:cubicBezTo>
                  <a:cubicBezTo>
                    <a:pt x="92" y="161"/>
                    <a:pt x="92" y="161"/>
                    <a:pt x="92" y="161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89" y="166"/>
                    <a:pt x="89" y="166"/>
                    <a:pt x="89" y="166"/>
                  </a:cubicBezTo>
                  <a:cubicBezTo>
                    <a:pt x="63" y="158"/>
                    <a:pt x="63" y="158"/>
                    <a:pt x="63" y="158"/>
                  </a:cubicBezTo>
                  <a:cubicBezTo>
                    <a:pt x="57" y="156"/>
                    <a:pt x="56" y="159"/>
                    <a:pt x="60" y="164"/>
                  </a:cubicBezTo>
                  <a:cubicBezTo>
                    <a:pt x="77" y="184"/>
                    <a:pt x="77" y="184"/>
                    <a:pt x="77" y="184"/>
                  </a:cubicBezTo>
                  <a:cubicBezTo>
                    <a:pt x="82" y="191"/>
                    <a:pt x="82" y="191"/>
                    <a:pt x="82" y="191"/>
                  </a:cubicBezTo>
                  <a:cubicBezTo>
                    <a:pt x="74" y="189"/>
                    <a:pt x="74" y="189"/>
                    <a:pt x="74" y="189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2" y="182"/>
                    <a:pt x="40" y="185"/>
                    <a:pt x="45" y="189"/>
                  </a:cubicBezTo>
                  <a:cubicBezTo>
                    <a:pt x="64" y="208"/>
                    <a:pt x="64" y="208"/>
                    <a:pt x="64" y="208"/>
                  </a:cubicBezTo>
                  <a:cubicBezTo>
                    <a:pt x="70" y="215"/>
                    <a:pt x="70" y="215"/>
                    <a:pt x="70" y="215"/>
                  </a:cubicBezTo>
                  <a:cubicBezTo>
                    <a:pt x="61" y="214"/>
                    <a:pt x="61" y="214"/>
                    <a:pt x="61" y="214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28" y="210"/>
                    <a:pt x="27" y="213"/>
                    <a:pt x="32" y="217"/>
                  </a:cubicBezTo>
                  <a:cubicBezTo>
                    <a:pt x="52" y="234"/>
                    <a:pt x="52" y="234"/>
                    <a:pt x="52" y="234"/>
                  </a:cubicBezTo>
                  <a:cubicBezTo>
                    <a:pt x="59" y="239"/>
                    <a:pt x="59" y="239"/>
                    <a:pt x="59" y="239"/>
                  </a:cubicBezTo>
                  <a:cubicBezTo>
                    <a:pt x="50" y="239"/>
                    <a:pt x="50" y="239"/>
                    <a:pt x="50" y="239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17" y="238"/>
                    <a:pt x="17" y="241"/>
                    <a:pt x="22" y="245"/>
                  </a:cubicBezTo>
                  <a:cubicBezTo>
                    <a:pt x="44" y="260"/>
                    <a:pt x="44" y="260"/>
                    <a:pt x="44" y="260"/>
                  </a:cubicBezTo>
                  <a:cubicBezTo>
                    <a:pt x="51" y="265"/>
                    <a:pt x="51" y="265"/>
                    <a:pt x="51" y="265"/>
                  </a:cubicBezTo>
                  <a:cubicBezTo>
                    <a:pt x="42" y="266"/>
                    <a:pt x="42" y="266"/>
                    <a:pt x="42" y="266"/>
                  </a:cubicBezTo>
                  <a:cubicBezTo>
                    <a:pt x="15" y="268"/>
                    <a:pt x="15" y="268"/>
                    <a:pt x="15" y="268"/>
                  </a:cubicBezTo>
                  <a:cubicBezTo>
                    <a:pt x="9" y="268"/>
                    <a:pt x="8" y="271"/>
                    <a:pt x="14" y="274"/>
                  </a:cubicBezTo>
                  <a:cubicBezTo>
                    <a:pt x="37" y="287"/>
                    <a:pt x="37" y="287"/>
                    <a:pt x="37" y="287"/>
                  </a:cubicBezTo>
                  <a:cubicBezTo>
                    <a:pt x="44" y="291"/>
                    <a:pt x="44" y="291"/>
                    <a:pt x="44" y="291"/>
                  </a:cubicBezTo>
                  <a:cubicBezTo>
                    <a:pt x="36" y="293"/>
                    <a:pt x="36" y="293"/>
                    <a:pt x="36" y="293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3" y="298"/>
                    <a:pt x="3" y="300"/>
                    <a:pt x="9" y="303"/>
                  </a:cubicBezTo>
                  <a:cubicBezTo>
                    <a:pt x="33" y="314"/>
                    <a:pt x="33" y="314"/>
                    <a:pt x="33" y="314"/>
                  </a:cubicBezTo>
                  <a:cubicBezTo>
                    <a:pt x="41" y="318"/>
                    <a:pt x="41" y="318"/>
                    <a:pt x="41" y="318"/>
                  </a:cubicBezTo>
                  <a:cubicBezTo>
                    <a:pt x="32" y="321"/>
                    <a:pt x="32" y="321"/>
                    <a:pt x="32" y="321"/>
                  </a:cubicBezTo>
                  <a:cubicBezTo>
                    <a:pt x="6" y="327"/>
                    <a:pt x="6" y="327"/>
                    <a:pt x="6" y="327"/>
                  </a:cubicBezTo>
                  <a:cubicBezTo>
                    <a:pt x="0" y="328"/>
                    <a:pt x="0" y="331"/>
                    <a:pt x="6" y="333"/>
                  </a:cubicBezTo>
                  <a:cubicBezTo>
                    <a:pt x="31" y="342"/>
                    <a:pt x="31" y="342"/>
                    <a:pt x="31" y="342"/>
                  </a:cubicBezTo>
                  <a:cubicBezTo>
                    <a:pt x="39" y="345"/>
                    <a:pt x="39" y="345"/>
                    <a:pt x="39" y="345"/>
                  </a:cubicBezTo>
                  <a:cubicBezTo>
                    <a:pt x="31" y="348"/>
                    <a:pt x="31" y="348"/>
                    <a:pt x="31" y="348"/>
                  </a:cubicBezTo>
                  <a:cubicBezTo>
                    <a:pt x="6" y="356"/>
                    <a:pt x="6" y="356"/>
                    <a:pt x="6" y="356"/>
                  </a:cubicBezTo>
                  <a:cubicBezTo>
                    <a:pt x="0" y="358"/>
                    <a:pt x="0" y="361"/>
                    <a:pt x="6" y="363"/>
                  </a:cubicBezTo>
                  <a:cubicBezTo>
                    <a:pt x="32" y="370"/>
                    <a:pt x="32" y="370"/>
                    <a:pt x="32" y="370"/>
                  </a:cubicBezTo>
                  <a:cubicBezTo>
                    <a:pt x="41" y="372"/>
                    <a:pt x="41" y="372"/>
                    <a:pt x="41" y="372"/>
                  </a:cubicBezTo>
                  <a:cubicBezTo>
                    <a:pt x="32" y="376"/>
                    <a:pt x="32" y="376"/>
                    <a:pt x="32" y="376"/>
                  </a:cubicBezTo>
                  <a:cubicBezTo>
                    <a:pt x="8" y="387"/>
                    <a:pt x="8" y="387"/>
                    <a:pt x="8" y="387"/>
                  </a:cubicBezTo>
                  <a:cubicBezTo>
                    <a:pt x="2" y="389"/>
                    <a:pt x="2" y="392"/>
                    <a:pt x="8" y="393"/>
                  </a:cubicBezTo>
                  <a:cubicBezTo>
                    <a:pt x="35" y="398"/>
                    <a:pt x="35" y="398"/>
                    <a:pt x="35" y="398"/>
                  </a:cubicBezTo>
                  <a:cubicBezTo>
                    <a:pt x="43" y="399"/>
                    <a:pt x="43" y="399"/>
                    <a:pt x="43" y="399"/>
                  </a:cubicBezTo>
                  <a:cubicBezTo>
                    <a:pt x="36" y="403"/>
                    <a:pt x="36" y="403"/>
                    <a:pt x="36" y="403"/>
                  </a:cubicBezTo>
                  <a:cubicBezTo>
                    <a:pt x="12" y="416"/>
                    <a:pt x="12" y="416"/>
                    <a:pt x="12" y="416"/>
                  </a:cubicBezTo>
                  <a:cubicBezTo>
                    <a:pt x="7" y="419"/>
                    <a:pt x="7" y="422"/>
                    <a:pt x="14" y="422"/>
                  </a:cubicBezTo>
                  <a:cubicBezTo>
                    <a:pt x="40" y="425"/>
                    <a:pt x="40" y="425"/>
                    <a:pt x="40" y="425"/>
                  </a:cubicBezTo>
                  <a:cubicBezTo>
                    <a:pt x="49" y="426"/>
                    <a:pt x="49" y="426"/>
                    <a:pt x="49" y="426"/>
                  </a:cubicBezTo>
                  <a:cubicBezTo>
                    <a:pt x="42" y="431"/>
                    <a:pt x="42" y="431"/>
                    <a:pt x="42" y="431"/>
                  </a:cubicBezTo>
                  <a:cubicBezTo>
                    <a:pt x="19" y="445"/>
                    <a:pt x="19" y="445"/>
                    <a:pt x="19" y="445"/>
                  </a:cubicBezTo>
                  <a:cubicBezTo>
                    <a:pt x="14" y="449"/>
                    <a:pt x="15" y="452"/>
                    <a:pt x="21" y="452"/>
                  </a:cubicBezTo>
                  <a:cubicBezTo>
                    <a:pt x="48" y="452"/>
                    <a:pt x="48" y="452"/>
                    <a:pt x="48" y="452"/>
                  </a:cubicBezTo>
                  <a:cubicBezTo>
                    <a:pt x="56" y="452"/>
                    <a:pt x="56" y="452"/>
                    <a:pt x="56" y="452"/>
                  </a:cubicBezTo>
                  <a:cubicBezTo>
                    <a:pt x="50" y="457"/>
                    <a:pt x="50" y="457"/>
                    <a:pt x="50" y="457"/>
                  </a:cubicBezTo>
                  <a:cubicBezTo>
                    <a:pt x="29" y="473"/>
                    <a:pt x="29" y="473"/>
                    <a:pt x="29" y="473"/>
                  </a:cubicBezTo>
                  <a:cubicBezTo>
                    <a:pt x="24" y="477"/>
                    <a:pt x="25" y="480"/>
                    <a:pt x="31" y="480"/>
                  </a:cubicBezTo>
                  <a:cubicBezTo>
                    <a:pt x="58" y="477"/>
                    <a:pt x="58" y="477"/>
                    <a:pt x="58" y="477"/>
                  </a:cubicBezTo>
                  <a:cubicBezTo>
                    <a:pt x="67" y="476"/>
                    <a:pt x="67" y="476"/>
                    <a:pt x="67" y="476"/>
                  </a:cubicBezTo>
                  <a:cubicBezTo>
                    <a:pt x="61" y="483"/>
                    <a:pt x="61" y="483"/>
                    <a:pt x="61" y="483"/>
                  </a:cubicBezTo>
                  <a:cubicBezTo>
                    <a:pt x="41" y="501"/>
                    <a:pt x="41" y="501"/>
                    <a:pt x="41" y="501"/>
                  </a:cubicBezTo>
                  <a:cubicBezTo>
                    <a:pt x="37" y="506"/>
                    <a:pt x="38" y="508"/>
                    <a:pt x="44" y="507"/>
                  </a:cubicBezTo>
                  <a:cubicBezTo>
                    <a:pt x="70" y="502"/>
                    <a:pt x="70" y="502"/>
                    <a:pt x="70" y="502"/>
                  </a:cubicBezTo>
                  <a:cubicBezTo>
                    <a:pt x="79" y="501"/>
                    <a:pt x="79" y="501"/>
                    <a:pt x="79" y="501"/>
                  </a:cubicBezTo>
                  <a:cubicBezTo>
                    <a:pt x="73" y="507"/>
                    <a:pt x="73" y="507"/>
                    <a:pt x="73" y="507"/>
                  </a:cubicBezTo>
                  <a:cubicBezTo>
                    <a:pt x="55" y="527"/>
                    <a:pt x="55" y="527"/>
                    <a:pt x="55" y="527"/>
                  </a:cubicBezTo>
                  <a:cubicBezTo>
                    <a:pt x="51" y="532"/>
                    <a:pt x="53" y="534"/>
                    <a:pt x="59" y="533"/>
                  </a:cubicBezTo>
                  <a:cubicBezTo>
                    <a:pt x="85" y="526"/>
                    <a:pt x="85" y="526"/>
                    <a:pt x="85" y="526"/>
                  </a:cubicBezTo>
                  <a:cubicBezTo>
                    <a:pt x="94" y="523"/>
                    <a:pt x="94" y="523"/>
                    <a:pt x="94" y="523"/>
                  </a:cubicBezTo>
                  <a:cubicBezTo>
                    <a:pt x="88" y="531"/>
                    <a:pt x="88" y="531"/>
                    <a:pt x="88" y="531"/>
                  </a:cubicBezTo>
                  <a:cubicBezTo>
                    <a:pt x="72" y="552"/>
                    <a:pt x="72" y="552"/>
                    <a:pt x="72" y="552"/>
                  </a:cubicBezTo>
                  <a:cubicBezTo>
                    <a:pt x="69" y="558"/>
                    <a:pt x="70" y="560"/>
                    <a:pt x="76" y="558"/>
                  </a:cubicBezTo>
                  <a:cubicBezTo>
                    <a:pt x="101" y="549"/>
                    <a:pt x="101" y="549"/>
                    <a:pt x="101" y="549"/>
                  </a:cubicBezTo>
                  <a:cubicBezTo>
                    <a:pt x="109" y="546"/>
                    <a:pt x="109" y="546"/>
                    <a:pt x="109" y="546"/>
                  </a:cubicBezTo>
                  <a:cubicBezTo>
                    <a:pt x="105" y="553"/>
                    <a:pt x="105" y="553"/>
                    <a:pt x="105" y="553"/>
                  </a:cubicBezTo>
                  <a:cubicBezTo>
                    <a:pt x="91" y="576"/>
                    <a:pt x="91" y="576"/>
                    <a:pt x="91" y="576"/>
                  </a:cubicBezTo>
                  <a:cubicBezTo>
                    <a:pt x="88" y="581"/>
                    <a:pt x="90" y="583"/>
                    <a:pt x="95" y="580"/>
                  </a:cubicBezTo>
                  <a:cubicBezTo>
                    <a:pt x="120" y="569"/>
                    <a:pt x="120" y="569"/>
                    <a:pt x="120" y="569"/>
                  </a:cubicBezTo>
                  <a:cubicBezTo>
                    <a:pt x="128" y="565"/>
                    <a:pt x="128" y="565"/>
                    <a:pt x="128" y="565"/>
                  </a:cubicBezTo>
                  <a:cubicBezTo>
                    <a:pt x="124" y="573"/>
                    <a:pt x="124" y="573"/>
                    <a:pt x="124" y="573"/>
                  </a:cubicBezTo>
                  <a:cubicBezTo>
                    <a:pt x="112" y="597"/>
                    <a:pt x="112" y="597"/>
                    <a:pt x="112" y="597"/>
                  </a:cubicBezTo>
                  <a:cubicBezTo>
                    <a:pt x="109" y="603"/>
                    <a:pt x="111" y="605"/>
                    <a:pt x="117" y="602"/>
                  </a:cubicBezTo>
                  <a:cubicBezTo>
                    <a:pt x="140" y="588"/>
                    <a:pt x="140" y="588"/>
                    <a:pt x="140" y="588"/>
                  </a:cubicBezTo>
                  <a:cubicBezTo>
                    <a:pt x="147" y="584"/>
                    <a:pt x="147" y="584"/>
                    <a:pt x="147" y="584"/>
                  </a:cubicBezTo>
                  <a:cubicBezTo>
                    <a:pt x="144" y="592"/>
                    <a:pt x="144" y="592"/>
                    <a:pt x="144" y="592"/>
                  </a:cubicBezTo>
                  <a:cubicBezTo>
                    <a:pt x="134" y="617"/>
                    <a:pt x="134" y="617"/>
                    <a:pt x="134" y="617"/>
                  </a:cubicBezTo>
                  <a:cubicBezTo>
                    <a:pt x="132" y="623"/>
                    <a:pt x="134" y="625"/>
                    <a:pt x="139" y="621"/>
                  </a:cubicBezTo>
                  <a:cubicBezTo>
                    <a:pt x="161" y="606"/>
                    <a:pt x="161" y="606"/>
                    <a:pt x="161" y="606"/>
                  </a:cubicBezTo>
                  <a:cubicBezTo>
                    <a:pt x="169" y="600"/>
                    <a:pt x="169" y="600"/>
                    <a:pt x="169" y="600"/>
                  </a:cubicBezTo>
                  <a:cubicBezTo>
                    <a:pt x="166" y="609"/>
                    <a:pt x="166" y="609"/>
                    <a:pt x="166" y="609"/>
                  </a:cubicBezTo>
                  <a:cubicBezTo>
                    <a:pt x="159" y="635"/>
                    <a:pt x="159" y="635"/>
                    <a:pt x="159" y="635"/>
                  </a:cubicBezTo>
                  <a:cubicBezTo>
                    <a:pt x="157" y="641"/>
                    <a:pt x="159" y="643"/>
                    <a:pt x="164" y="638"/>
                  </a:cubicBezTo>
                  <a:cubicBezTo>
                    <a:pt x="185" y="621"/>
                    <a:pt x="185" y="621"/>
                    <a:pt x="185" y="621"/>
                  </a:cubicBezTo>
                  <a:cubicBezTo>
                    <a:pt x="191" y="616"/>
                    <a:pt x="191" y="616"/>
                    <a:pt x="191" y="616"/>
                  </a:cubicBezTo>
                  <a:cubicBezTo>
                    <a:pt x="189" y="624"/>
                    <a:pt x="189" y="624"/>
                    <a:pt x="189" y="624"/>
                  </a:cubicBezTo>
                  <a:cubicBezTo>
                    <a:pt x="184" y="650"/>
                    <a:pt x="184" y="650"/>
                    <a:pt x="184" y="650"/>
                  </a:cubicBezTo>
                  <a:cubicBezTo>
                    <a:pt x="183" y="656"/>
                    <a:pt x="185" y="658"/>
                    <a:pt x="190" y="653"/>
                  </a:cubicBezTo>
                  <a:cubicBezTo>
                    <a:pt x="209" y="634"/>
                    <a:pt x="209" y="634"/>
                    <a:pt x="209" y="634"/>
                  </a:cubicBezTo>
                  <a:cubicBezTo>
                    <a:pt x="215" y="628"/>
                    <a:pt x="215" y="628"/>
                    <a:pt x="215" y="628"/>
                  </a:cubicBezTo>
                  <a:cubicBezTo>
                    <a:pt x="214" y="637"/>
                    <a:pt x="214" y="637"/>
                    <a:pt x="214" y="637"/>
                  </a:cubicBezTo>
                  <a:cubicBezTo>
                    <a:pt x="211" y="664"/>
                    <a:pt x="211" y="664"/>
                    <a:pt x="211" y="664"/>
                  </a:cubicBezTo>
                  <a:cubicBezTo>
                    <a:pt x="211" y="670"/>
                    <a:pt x="213" y="671"/>
                    <a:pt x="217" y="666"/>
                  </a:cubicBezTo>
                  <a:cubicBezTo>
                    <a:pt x="234" y="646"/>
                    <a:pt x="234" y="646"/>
                    <a:pt x="234" y="646"/>
                  </a:cubicBezTo>
                  <a:cubicBezTo>
                    <a:pt x="240" y="639"/>
                    <a:pt x="240" y="639"/>
                    <a:pt x="240" y="639"/>
                  </a:cubicBezTo>
                  <a:cubicBezTo>
                    <a:pt x="240" y="648"/>
                    <a:pt x="240" y="648"/>
                    <a:pt x="240" y="648"/>
                  </a:cubicBezTo>
                  <a:cubicBezTo>
                    <a:pt x="239" y="674"/>
                    <a:pt x="239" y="674"/>
                    <a:pt x="239" y="674"/>
                  </a:cubicBezTo>
                  <a:cubicBezTo>
                    <a:pt x="239" y="681"/>
                    <a:pt x="242" y="682"/>
                    <a:pt x="245" y="676"/>
                  </a:cubicBezTo>
                  <a:cubicBezTo>
                    <a:pt x="260" y="654"/>
                    <a:pt x="260" y="654"/>
                    <a:pt x="260" y="654"/>
                  </a:cubicBezTo>
                  <a:cubicBezTo>
                    <a:pt x="266" y="647"/>
                    <a:pt x="266" y="647"/>
                    <a:pt x="266" y="647"/>
                  </a:cubicBezTo>
                  <a:cubicBezTo>
                    <a:pt x="266" y="656"/>
                    <a:pt x="266" y="656"/>
                    <a:pt x="266" y="656"/>
                  </a:cubicBezTo>
                  <a:cubicBezTo>
                    <a:pt x="268" y="683"/>
                    <a:pt x="268" y="683"/>
                    <a:pt x="268" y="683"/>
                  </a:cubicBezTo>
                  <a:cubicBezTo>
                    <a:pt x="268" y="689"/>
                    <a:pt x="271" y="690"/>
                    <a:pt x="274" y="684"/>
                  </a:cubicBezTo>
                  <a:cubicBezTo>
                    <a:pt x="288" y="661"/>
                    <a:pt x="288" y="661"/>
                    <a:pt x="288" y="661"/>
                  </a:cubicBezTo>
                  <a:cubicBezTo>
                    <a:pt x="292" y="654"/>
                    <a:pt x="292" y="654"/>
                    <a:pt x="292" y="654"/>
                  </a:cubicBezTo>
                  <a:cubicBezTo>
                    <a:pt x="293" y="662"/>
                    <a:pt x="293" y="662"/>
                    <a:pt x="293" y="662"/>
                  </a:cubicBezTo>
                  <a:cubicBezTo>
                    <a:pt x="297" y="689"/>
                    <a:pt x="297" y="689"/>
                    <a:pt x="297" y="689"/>
                  </a:cubicBezTo>
                  <a:cubicBezTo>
                    <a:pt x="298" y="695"/>
                    <a:pt x="301" y="695"/>
                    <a:pt x="304" y="689"/>
                  </a:cubicBezTo>
                  <a:cubicBezTo>
                    <a:pt x="315" y="665"/>
                    <a:pt x="315" y="665"/>
                    <a:pt x="315" y="665"/>
                  </a:cubicBezTo>
                  <a:cubicBezTo>
                    <a:pt x="319" y="657"/>
                    <a:pt x="319" y="657"/>
                    <a:pt x="319" y="657"/>
                  </a:cubicBezTo>
                  <a:cubicBezTo>
                    <a:pt x="321" y="666"/>
                    <a:pt x="321" y="666"/>
                    <a:pt x="321" y="666"/>
                  </a:cubicBezTo>
                  <a:cubicBezTo>
                    <a:pt x="327" y="692"/>
                    <a:pt x="327" y="692"/>
                    <a:pt x="327" y="692"/>
                  </a:cubicBezTo>
                  <a:cubicBezTo>
                    <a:pt x="329" y="698"/>
                    <a:pt x="332" y="698"/>
                    <a:pt x="334" y="692"/>
                  </a:cubicBezTo>
                  <a:cubicBezTo>
                    <a:pt x="343" y="667"/>
                    <a:pt x="343" y="667"/>
                    <a:pt x="343" y="667"/>
                  </a:cubicBezTo>
                  <a:cubicBezTo>
                    <a:pt x="346" y="659"/>
                    <a:pt x="346" y="659"/>
                    <a:pt x="346" y="659"/>
                  </a:cubicBezTo>
                  <a:cubicBezTo>
                    <a:pt x="348" y="667"/>
                    <a:pt x="348" y="667"/>
                    <a:pt x="348" y="667"/>
                  </a:cubicBezTo>
                  <a:cubicBezTo>
                    <a:pt x="357" y="692"/>
                    <a:pt x="357" y="692"/>
                    <a:pt x="357" y="692"/>
                  </a:cubicBezTo>
                  <a:cubicBezTo>
                    <a:pt x="359" y="698"/>
                    <a:pt x="362" y="698"/>
                    <a:pt x="363" y="692"/>
                  </a:cubicBezTo>
                  <a:cubicBezTo>
                    <a:pt x="370" y="666"/>
                    <a:pt x="370" y="666"/>
                    <a:pt x="370" y="666"/>
                  </a:cubicBezTo>
                  <a:cubicBezTo>
                    <a:pt x="373" y="657"/>
                    <a:pt x="373" y="657"/>
                    <a:pt x="373" y="657"/>
                  </a:cubicBezTo>
                  <a:cubicBezTo>
                    <a:pt x="376" y="666"/>
                    <a:pt x="376" y="666"/>
                    <a:pt x="376" y="666"/>
                  </a:cubicBezTo>
                  <a:cubicBezTo>
                    <a:pt x="387" y="690"/>
                    <a:pt x="387" y="690"/>
                    <a:pt x="387" y="690"/>
                  </a:cubicBezTo>
                  <a:cubicBezTo>
                    <a:pt x="390" y="696"/>
                    <a:pt x="393" y="696"/>
                    <a:pt x="394" y="690"/>
                  </a:cubicBezTo>
                  <a:cubicBezTo>
                    <a:pt x="398" y="663"/>
                    <a:pt x="398" y="663"/>
                    <a:pt x="398" y="663"/>
                  </a:cubicBezTo>
                  <a:cubicBezTo>
                    <a:pt x="400" y="655"/>
                    <a:pt x="400" y="655"/>
                    <a:pt x="400" y="655"/>
                  </a:cubicBezTo>
                  <a:cubicBezTo>
                    <a:pt x="404" y="662"/>
                    <a:pt x="404" y="662"/>
                    <a:pt x="404" y="662"/>
                  </a:cubicBezTo>
                  <a:cubicBezTo>
                    <a:pt x="416" y="686"/>
                    <a:pt x="416" y="686"/>
                    <a:pt x="416" y="686"/>
                  </a:cubicBezTo>
                  <a:cubicBezTo>
                    <a:pt x="419" y="691"/>
                    <a:pt x="422" y="691"/>
                    <a:pt x="423" y="685"/>
                  </a:cubicBezTo>
                  <a:cubicBezTo>
                    <a:pt x="425" y="658"/>
                    <a:pt x="425" y="658"/>
                    <a:pt x="425" y="658"/>
                  </a:cubicBezTo>
                  <a:cubicBezTo>
                    <a:pt x="426" y="649"/>
                    <a:pt x="426" y="649"/>
                    <a:pt x="426" y="649"/>
                  </a:cubicBezTo>
                  <a:cubicBezTo>
                    <a:pt x="431" y="656"/>
                    <a:pt x="431" y="656"/>
                    <a:pt x="431" y="656"/>
                  </a:cubicBezTo>
                  <a:cubicBezTo>
                    <a:pt x="446" y="679"/>
                    <a:pt x="446" y="679"/>
                    <a:pt x="446" y="679"/>
                  </a:cubicBezTo>
                  <a:cubicBezTo>
                    <a:pt x="449" y="684"/>
                    <a:pt x="452" y="683"/>
                    <a:pt x="452" y="677"/>
                  </a:cubicBezTo>
                  <a:cubicBezTo>
                    <a:pt x="452" y="650"/>
                    <a:pt x="452" y="650"/>
                    <a:pt x="452" y="650"/>
                  </a:cubicBezTo>
                  <a:cubicBezTo>
                    <a:pt x="452" y="642"/>
                    <a:pt x="452" y="642"/>
                    <a:pt x="452" y="642"/>
                  </a:cubicBezTo>
                  <a:cubicBezTo>
                    <a:pt x="457" y="648"/>
                    <a:pt x="457" y="648"/>
                    <a:pt x="457" y="648"/>
                  </a:cubicBezTo>
                  <a:cubicBezTo>
                    <a:pt x="474" y="669"/>
                    <a:pt x="474" y="669"/>
                    <a:pt x="474" y="669"/>
                  </a:cubicBezTo>
                  <a:cubicBezTo>
                    <a:pt x="478" y="674"/>
                    <a:pt x="481" y="673"/>
                    <a:pt x="480" y="667"/>
                  </a:cubicBezTo>
                  <a:cubicBezTo>
                    <a:pt x="478" y="640"/>
                    <a:pt x="478" y="640"/>
                    <a:pt x="478" y="640"/>
                  </a:cubicBezTo>
                  <a:cubicBezTo>
                    <a:pt x="477" y="631"/>
                    <a:pt x="477" y="631"/>
                    <a:pt x="477" y="631"/>
                  </a:cubicBezTo>
                  <a:cubicBezTo>
                    <a:pt x="483" y="637"/>
                    <a:pt x="483" y="637"/>
                    <a:pt x="483" y="637"/>
                  </a:cubicBezTo>
                  <a:cubicBezTo>
                    <a:pt x="502" y="657"/>
                    <a:pt x="502" y="657"/>
                    <a:pt x="502" y="657"/>
                  </a:cubicBezTo>
                  <a:cubicBezTo>
                    <a:pt x="506" y="661"/>
                    <a:pt x="509" y="660"/>
                    <a:pt x="508" y="654"/>
                  </a:cubicBezTo>
                  <a:cubicBezTo>
                    <a:pt x="503" y="628"/>
                    <a:pt x="503" y="628"/>
                    <a:pt x="503" y="628"/>
                  </a:cubicBezTo>
                  <a:cubicBezTo>
                    <a:pt x="501" y="619"/>
                    <a:pt x="501" y="619"/>
                    <a:pt x="501" y="619"/>
                  </a:cubicBezTo>
                  <a:cubicBezTo>
                    <a:pt x="508" y="625"/>
                    <a:pt x="508" y="625"/>
                    <a:pt x="508" y="625"/>
                  </a:cubicBezTo>
                  <a:cubicBezTo>
                    <a:pt x="528" y="643"/>
                    <a:pt x="528" y="643"/>
                    <a:pt x="528" y="643"/>
                  </a:cubicBezTo>
                  <a:cubicBezTo>
                    <a:pt x="532" y="647"/>
                    <a:pt x="535" y="645"/>
                    <a:pt x="533" y="639"/>
                  </a:cubicBezTo>
                  <a:cubicBezTo>
                    <a:pt x="526" y="613"/>
                    <a:pt x="526" y="613"/>
                    <a:pt x="526" y="613"/>
                  </a:cubicBezTo>
                  <a:cubicBezTo>
                    <a:pt x="524" y="604"/>
                    <a:pt x="524" y="604"/>
                    <a:pt x="524" y="604"/>
                  </a:cubicBezTo>
                  <a:cubicBezTo>
                    <a:pt x="531" y="610"/>
                    <a:pt x="531" y="610"/>
                    <a:pt x="531" y="610"/>
                  </a:cubicBezTo>
                  <a:cubicBezTo>
                    <a:pt x="553" y="626"/>
                    <a:pt x="553" y="626"/>
                    <a:pt x="553" y="626"/>
                  </a:cubicBezTo>
                  <a:cubicBezTo>
                    <a:pt x="558" y="629"/>
                    <a:pt x="560" y="628"/>
                    <a:pt x="558" y="622"/>
                  </a:cubicBezTo>
                  <a:cubicBezTo>
                    <a:pt x="549" y="597"/>
                    <a:pt x="549" y="597"/>
                    <a:pt x="549" y="597"/>
                  </a:cubicBezTo>
                  <a:cubicBezTo>
                    <a:pt x="546" y="589"/>
                    <a:pt x="546" y="589"/>
                    <a:pt x="546" y="589"/>
                  </a:cubicBezTo>
                  <a:cubicBezTo>
                    <a:pt x="553" y="593"/>
                    <a:pt x="553" y="593"/>
                    <a:pt x="553" y="593"/>
                  </a:cubicBezTo>
                  <a:cubicBezTo>
                    <a:pt x="576" y="607"/>
                    <a:pt x="576" y="607"/>
                    <a:pt x="576" y="607"/>
                  </a:cubicBezTo>
                  <a:cubicBezTo>
                    <a:pt x="581" y="610"/>
                    <a:pt x="584" y="609"/>
                    <a:pt x="581" y="603"/>
                  </a:cubicBezTo>
                  <a:cubicBezTo>
                    <a:pt x="569" y="579"/>
                    <a:pt x="569" y="579"/>
                    <a:pt x="569" y="579"/>
                  </a:cubicBezTo>
                  <a:cubicBezTo>
                    <a:pt x="566" y="570"/>
                    <a:pt x="566" y="570"/>
                    <a:pt x="566" y="570"/>
                  </a:cubicBezTo>
                  <a:cubicBezTo>
                    <a:pt x="574" y="574"/>
                    <a:pt x="574" y="574"/>
                    <a:pt x="574" y="574"/>
                  </a:cubicBezTo>
                  <a:cubicBezTo>
                    <a:pt x="598" y="586"/>
                    <a:pt x="598" y="586"/>
                    <a:pt x="598" y="586"/>
                  </a:cubicBezTo>
                  <a:cubicBezTo>
                    <a:pt x="603" y="589"/>
                    <a:pt x="606" y="587"/>
                    <a:pt x="602" y="581"/>
                  </a:cubicBezTo>
                  <a:cubicBezTo>
                    <a:pt x="589" y="558"/>
                    <a:pt x="589" y="558"/>
                    <a:pt x="589" y="558"/>
                  </a:cubicBezTo>
                  <a:cubicBezTo>
                    <a:pt x="585" y="551"/>
                    <a:pt x="585" y="551"/>
                    <a:pt x="585" y="551"/>
                  </a:cubicBezTo>
                  <a:cubicBezTo>
                    <a:pt x="592" y="554"/>
                    <a:pt x="592" y="554"/>
                    <a:pt x="592" y="554"/>
                  </a:cubicBezTo>
                  <a:cubicBezTo>
                    <a:pt x="617" y="564"/>
                    <a:pt x="617" y="564"/>
                    <a:pt x="617" y="564"/>
                  </a:cubicBezTo>
                  <a:cubicBezTo>
                    <a:pt x="623" y="566"/>
                    <a:pt x="625" y="564"/>
                    <a:pt x="621" y="559"/>
                  </a:cubicBezTo>
                  <a:cubicBezTo>
                    <a:pt x="606" y="537"/>
                    <a:pt x="606" y="537"/>
                    <a:pt x="606" y="537"/>
                  </a:cubicBezTo>
                  <a:cubicBezTo>
                    <a:pt x="601" y="529"/>
                    <a:pt x="601" y="529"/>
                    <a:pt x="601" y="529"/>
                  </a:cubicBezTo>
                  <a:cubicBezTo>
                    <a:pt x="610" y="532"/>
                    <a:pt x="610" y="532"/>
                    <a:pt x="610" y="532"/>
                  </a:cubicBezTo>
                  <a:cubicBezTo>
                    <a:pt x="635" y="539"/>
                    <a:pt x="635" y="539"/>
                    <a:pt x="635" y="539"/>
                  </a:cubicBezTo>
                  <a:cubicBezTo>
                    <a:pt x="641" y="541"/>
                    <a:pt x="643" y="539"/>
                    <a:pt x="639" y="534"/>
                  </a:cubicBezTo>
                  <a:cubicBezTo>
                    <a:pt x="622" y="513"/>
                    <a:pt x="622" y="513"/>
                    <a:pt x="622" y="513"/>
                  </a:cubicBezTo>
                  <a:cubicBezTo>
                    <a:pt x="616" y="507"/>
                    <a:pt x="616" y="507"/>
                    <a:pt x="616" y="507"/>
                  </a:cubicBezTo>
                  <a:cubicBezTo>
                    <a:pt x="624" y="509"/>
                    <a:pt x="624" y="509"/>
                    <a:pt x="624" y="509"/>
                  </a:cubicBezTo>
                  <a:cubicBezTo>
                    <a:pt x="651" y="514"/>
                    <a:pt x="651" y="514"/>
                    <a:pt x="651" y="514"/>
                  </a:cubicBezTo>
                  <a:cubicBezTo>
                    <a:pt x="657" y="515"/>
                    <a:pt x="658" y="513"/>
                    <a:pt x="654" y="508"/>
                  </a:cubicBezTo>
                  <a:cubicBezTo>
                    <a:pt x="635" y="489"/>
                    <a:pt x="635" y="489"/>
                    <a:pt x="635" y="489"/>
                  </a:cubicBezTo>
                  <a:cubicBezTo>
                    <a:pt x="628" y="483"/>
                    <a:pt x="628" y="483"/>
                    <a:pt x="628" y="483"/>
                  </a:cubicBezTo>
                  <a:cubicBezTo>
                    <a:pt x="637" y="484"/>
                    <a:pt x="637" y="484"/>
                    <a:pt x="637" y="484"/>
                  </a:cubicBezTo>
                  <a:cubicBezTo>
                    <a:pt x="664" y="487"/>
                    <a:pt x="664" y="487"/>
                    <a:pt x="664" y="487"/>
                  </a:cubicBezTo>
                  <a:cubicBezTo>
                    <a:pt x="670" y="488"/>
                    <a:pt x="671" y="485"/>
                    <a:pt x="667" y="481"/>
                  </a:cubicBezTo>
                  <a:cubicBezTo>
                    <a:pt x="646" y="464"/>
                    <a:pt x="646" y="464"/>
                    <a:pt x="646" y="464"/>
                  </a:cubicBezTo>
                  <a:cubicBezTo>
                    <a:pt x="640" y="458"/>
                    <a:pt x="640" y="458"/>
                    <a:pt x="640" y="458"/>
                  </a:cubicBezTo>
                  <a:cubicBezTo>
                    <a:pt x="648" y="459"/>
                    <a:pt x="648" y="459"/>
                    <a:pt x="648" y="459"/>
                  </a:cubicBezTo>
                  <a:cubicBezTo>
                    <a:pt x="675" y="459"/>
                    <a:pt x="675" y="459"/>
                    <a:pt x="675" y="459"/>
                  </a:cubicBezTo>
                  <a:cubicBezTo>
                    <a:pt x="679" y="459"/>
                    <a:pt x="681" y="458"/>
                    <a:pt x="680" y="455"/>
                  </a:cubicBezTo>
                  <a:cubicBezTo>
                    <a:pt x="679" y="455"/>
                    <a:pt x="678" y="454"/>
                    <a:pt x="677" y="453"/>
                  </a:cubicBezTo>
                  <a:cubicBezTo>
                    <a:pt x="655" y="438"/>
                    <a:pt x="655" y="438"/>
                    <a:pt x="655" y="438"/>
                  </a:cubicBezTo>
                  <a:cubicBezTo>
                    <a:pt x="647" y="432"/>
                    <a:pt x="647" y="432"/>
                    <a:pt x="647" y="432"/>
                  </a:cubicBezTo>
                  <a:cubicBezTo>
                    <a:pt x="656" y="432"/>
                    <a:pt x="656" y="432"/>
                    <a:pt x="656" y="432"/>
                  </a:cubicBezTo>
                  <a:cubicBezTo>
                    <a:pt x="683" y="430"/>
                    <a:pt x="683" y="430"/>
                    <a:pt x="683" y="430"/>
                  </a:cubicBezTo>
                  <a:cubicBezTo>
                    <a:pt x="688" y="430"/>
                    <a:pt x="689" y="428"/>
                    <a:pt x="688" y="426"/>
                  </a:cubicBezTo>
                  <a:cubicBezTo>
                    <a:pt x="687" y="425"/>
                    <a:pt x="686" y="424"/>
                    <a:pt x="685" y="424"/>
                  </a:cubicBezTo>
                  <a:cubicBezTo>
                    <a:pt x="661" y="410"/>
                    <a:pt x="661" y="410"/>
                    <a:pt x="661" y="410"/>
                  </a:cubicBezTo>
                  <a:cubicBezTo>
                    <a:pt x="654" y="406"/>
                    <a:pt x="654" y="406"/>
                    <a:pt x="654" y="406"/>
                  </a:cubicBezTo>
                  <a:cubicBezTo>
                    <a:pt x="662" y="405"/>
                    <a:pt x="662" y="405"/>
                    <a:pt x="662" y="405"/>
                  </a:cubicBezTo>
                  <a:cubicBezTo>
                    <a:pt x="689" y="401"/>
                    <a:pt x="689" y="401"/>
                    <a:pt x="689" y="401"/>
                  </a:cubicBezTo>
                  <a:cubicBezTo>
                    <a:pt x="695" y="400"/>
                    <a:pt x="696" y="397"/>
                    <a:pt x="690" y="394"/>
                  </a:cubicBezTo>
                  <a:cubicBezTo>
                    <a:pt x="666" y="383"/>
                    <a:pt x="666" y="383"/>
                    <a:pt x="666" y="383"/>
                  </a:cubicBezTo>
                  <a:cubicBezTo>
                    <a:pt x="657" y="379"/>
                    <a:pt x="657" y="379"/>
                    <a:pt x="657" y="379"/>
                  </a:cubicBezTo>
                  <a:cubicBezTo>
                    <a:pt x="666" y="377"/>
                    <a:pt x="666" y="377"/>
                    <a:pt x="666" y="377"/>
                  </a:cubicBezTo>
                  <a:cubicBezTo>
                    <a:pt x="692" y="371"/>
                    <a:pt x="692" y="371"/>
                    <a:pt x="692" y="371"/>
                  </a:cubicBezTo>
                  <a:cubicBezTo>
                    <a:pt x="698" y="369"/>
                    <a:pt x="699" y="366"/>
                    <a:pt x="693" y="364"/>
                  </a:cubicBezTo>
                  <a:cubicBezTo>
                    <a:pt x="667" y="355"/>
                    <a:pt x="667" y="355"/>
                    <a:pt x="667" y="355"/>
                  </a:cubicBezTo>
                  <a:cubicBezTo>
                    <a:pt x="660" y="352"/>
                    <a:pt x="660" y="352"/>
                    <a:pt x="660" y="352"/>
                  </a:cubicBezTo>
                  <a:cubicBezTo>
                    <a:pt x="667" y="350"/>
                    <a:pt x="667" y="350"/>
                    <a:pt x="667" y="350"/>
                  </a:cubicBezTo>
                  <a:cubicBezTo>
                    <a:pt x="693" y="341"/>
                    <a:pt x="693" y="341"/>
                    <a:pt x="693" y="341"/>
                  </a:cubicBezTo>
                  <a:cubicBezTo>
                    <a:pt x="699" y="339"/>
                    <a:pt x="699" y="336"/>
                    <a:pt x="693" y="335"/>
                  </a:cubicBezTo>
                  <a:cubicBezTo>
                    <a:pt x="667" y="328"/>
                    <a:pt x="667" y="328"/>
                    <a:pt x="667" y="328"/>
                  </a:cubicBezTo>
                  <a:cubicBezTo>
                    <a:pt x="658" y="325"/>
                    <a:pt x="658" y="325"/>
                    <a:pt x="658" y="325"/>
                  </a:cubicBezTo>
                  <a:cubicBezTo>
                    <a:pt x="666" y="322"/>
                    <a:pt x="666" y="322"/>
                    <a:pt x="666" y="322"/>
                  </a:cubicBezTo>
                  <a:cubicBezTo>
                    <a:pt x="691" y="311"/>
                    <a:pt x="691" y="311"/>
                    <a:pt x="691" y="311"/>
                  </a:cubicBezTo>
                  <a:cubicBezTo>
                    <a:pt x="697" y="308"/>
                    <a:pt x="696" y="305"/>
                    <a:pt x="690" y="304"/>
                  </a:cubicBezTo>
                  <a:cubicBezTo>
                    <a:pt x="664" y="300"/>
                    <a:pt x="664" y="300"/>
                    <a:pt x="664" y="300"/>
                  </a:cubicBezTo>
                  <a:cubicBezTo>
                    <a:pt x="656" y="298"/>
                    <a:pt x="656" y="298"/>
                    <a:pt x="656" y="298"/>
                  </a:cubicBezTo>
                  <a:cubicBezTo>
                    <a:pt x="663" y="294"/>
                    <a:pt x="663" y="294"/>
                    <a:pt x="663" y="294"/>
                  </a:cubicBezTo>
                  <a:cubicBezTo>
                    <a:pt x="686" y="282"/>
                    <a:pt x="686" y="282"/>
                    <a:pt x="686" y="282"/>
                  </a:cubicBezTo>
                  <a:cubicBezTo>
                    <a:pt x="689" y="280"/>
                    <a:pt x="690" y="279"/>
                    <a:pt x="690" y="278"/>
                  </a:cubicBezTo>
                  <a:cubicBezTo>
                    <a:pt x="690" y="276"/>
                    <a:pt x="688" y="276"/>
                    <a:pt x="685" y="275"/>
                  </a:cubicBezTo>
                  <a:cubicBezTo>
                    <a:pt x="658" y="273"/>
                    <a:pt x="658" y="273"/>
                    <a:pt x="658" y="273"/>
                  </a:cubicBezTo>
                  <a:cubicBezTo>
                    <a:pt x="649" y="272"/>
                    <a:pt x="649" y="272"/>
                    <a:pt x="649" y="272"/>
                  </a:cubicBezTo>
                  <a:cubicBezTo>
                    <a:pt x="657" y="267"/>
                    <a:pt x="657" y="267"/>
                    <a:pt x="657" y="267"/>
                  </a:cubicBezTo>
                  <a:cubicBezTo>
                    <a:pt x="679" y="252"/>
                    <a:pt x="679" y="252"/>
                    <a:pt x="679" y="252"/>
                  </a:cubicBezTo>
                  <a:cubicBezTo>
                    <a:pt x="682" y="250"/>
                    <a:pt x="683" y="249"/>
                    <a:pt x="682" y="248"/>
                  </a:cubicBezTo>
                  <a:cubicBezTo>
                    <a:pt x="682" y="247"/>
                    <a:pt x="680" y="246"/>
                    <a:pt x="677" y="246"/>
                  </a:cubicBezTo>
                  <a:cubicBezTo>
                    <a:pt x="650" y="246"/>
                    <a:pt x="650" y="246"/>
                    <a:pt x="650" y="246"/>
                  </a:cubicBezTo>
                  <a:cubicBezTo>
                    <a:pt x="642" y="246"/>
                    <a:pt x="642" y="246"/>
                    <a:pt x="642" y="246"/>
                  </a:cubicBezTo>
                  <a:cubicBezTo>
                    <a:pt x="649" y="241"/>
                    <a:pt x="649" y="241"/>
                    <a:pt x="649" y="241"/>
                  </a:cubicBezTo>
                  <a:cubicBezTo>
                    <a:pt x="670" y="224"/>
                    <a:pt x="670" y="224"/>
                    <a:pt x="670" y="224"/>
                  </a:cubicBezTo>
                  <a:cubicBezTo>
                    <a:pt x="674" y="220"/>
                    <a:pt x="673" y="218"/>
                    <a:pt x="667" y="218"/>
                  </a:cubicBezTo>
                  <a:cubicBezTo>
                    <a:pt x="640" y="220"/>
                    <a:pt x="640" y="220"/>
                    <a:pt x="640" y="220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38" y="215"/>
                    <a:pt x="638" y="215"/>
                    <a:pt x="638" y="215"/>
                  </a:cubicBezTo>
                  <a:cubicBezTo>
                    <a:pt x="657" y="196"/>
                    <a:pt x="657" y="196"/>
                    <a:pt x="657" y="196"/>
                  </a:cubicBezTo>
                  <a:cubicBezTo>
                    <a:pt x="662" y="192"/>
                    <a:pt x="660" y="189"/>
                    <a:pt x="654" y="191"/>
                  </a:cubicBezTo>
                  <a:cubicBezTo>
                    <a:pt x="628" y="195"/>
                    <a:pt x="628" y="195"/>
                    <a:pt x="628" y="195"/>
                  </a:cubicBezTo>
                  <a:cubicBezTo>
                    <a:pt x="620" y="197"/>
                    <a:pt x="620" y="197"/>
                    <a:pt x="620" y="197"/>
                  </a:cubicBezTo>
                  <a:cubicBezTo>
                    <a:pt x="625" y="191"/>
                    <a:pt x="625" y="191"/>
                    <a:pt x="625" y="191"/>
                  </a:cubicBezTo>
                  <a:cubicBezTo>
                    <a:pt x="643" y="171"/>
                    <a:pt x="643" y="171"/>
                    <a:pt x="643" y="171"/>
                  </a:cubicBezTo>
                  <a:cubicBezTo>
                    <a:pt x="647" y="166"/>
                    <a:pt x="646" y="163"/>
                    <a:pt x="640" y="165"/>
                  </a:cubicBezTo>
                  <a:cubicBezTo>
                    <a:pt x="614" y="172"/>
                    <a:pt x="614" y="172"/>
                    <a:pt x="614" y="172"/>
                  </a:cubicBezTo>
                  <a:cubicBezTo>
                    <a:pt x="605" y="174"/>
                    <a:pt x="605" y="174"/>
                    <a:pt x="605" y="174"/>
                  </a:cubicBezTo>
                  <a:cubicBezTo>
                    <a:pt x="610" y="167"/>
                    <a:pt x="610" y="167"/>
                    <a:pt x="610" y="167"/>
                  </a:cubicBezTo>
                  <a:cubicBezTo>
                    <a:pt x="626" y="145"/>
                    <a:pt x="626" y="145"/>
                    <a:pt x="626" y="145"/>
                  </a:cubicBezTo>
                  <a:cubicBezTo>
                    <a:pt x="630" y="140"/>
                    <a:pt x="628" y="138"/>
                    <a:pt x="622" y="140"/>
                  </a:cubicBezTo>
                  <a:cubicBezTo>
                    <a:pt x="597" y="149"/>
                    <a:pt x="597" y="149"/>
                    <a:pt x="597" y="149"/>
                  </a:cubicBezTo>
                  <a:cubicBezTo>
                    <a:pt x="589" y="152"/>
                    <a:pt x="589" y="152"/>
                    <a:pt x="589" y="152"/>
                  </a:cubicBezTo>
                  <a:cubicBezTo>
                    <a:pt x="594" y="145"/>
                    <a:pt x="594" y="145"/>
                    <a:pt x="594" y="145"/>
                  </a:cubicBezTo>
                  <a:cubicBezTo>
                    <a:pt x="608" y="122"/>
                    <a:pt x="608" y="122"/>
                    <a:pt x="608" y="122"/>
                  </a:cubicBezTo>
                  <a:cubicBezTo>
                    <a:pt x="609" y="120"/>
                    <a:pt x="610" y="118"/>
                    <a:pt x="609" y="117"/>
                  </a:cubicBezTo>
                  <a:cubicBezTo>
                    <a:pt x="608" y="116"/>
                    <a:pt x="606" y="116"/>
                    <a:pt x="603" y="117"/>
                  </a:cubicBezTo>
                  <a:cubicBezTo>
                    <a:pt x="579" y="129"/>
                    <a:pt x="579" y="129"/>
                    <a:pt x="579" y="129"/>
                  </a:cubicBezTo>
                  <a:cubicBezTo>
                    <a:pt x="571" y="133"/>
                    <a:pt x="571" y="133"/>
                    <a:pt x="571" y="133"/>
                  </a:cubicBezTo>
                  <a:cubicBezTo>
                    <a:pt x="575" y="124"/>
                    <a:pt x="575" y="124"/>
                    <a:pt x="575" y="124"/>
                  </a:cubicBezTo>
                  <a:cubicBezTo>
                    <a:pt x="587" y="100"/>
                    <a:pt x="587" y="100"/>
                    <a:pt x="587" y="100"/>
                  </a:cubicBezTo>
                  <a:cubicBezTo>
                    <a:pt x="588" y="97"/>
                    <a:pt x="588" y="96"/>
                    <a:pt x="587" y="95"/>
                  </a:cubicBezTo>
                  <a:close/>
                  <a:moveTo>
                    <a:pt x="534" y="167"/>
                  </a:moveTo>
                  <a:cubicBezTo>
                    <a:pt x="534" y="167"/>
                    <a:pt x="534" y="167"/>
                    <a:pt x="534" y="167"/>
                  </a:cubicBezTo>
                  <a:cubicBezTo>
                    <a:pt x="532" y="166"/>
                    <a:pt x="531" y="164"/>
                    <a:pt x="529" y="163"/>
                  </a:cubicBezTo>
                  <a:cubicBezTo>
                    <a:pt x="536" y="154"/>
                    <a:pt x="536" y="154"/>
                    <a:pt x="536" y="154"/>
                  </a:cubicBezTo>
                  <a:cubicBezTo>
                    <a:pt x="538" y="152"/>
                    <a:pt x="538" y="152"/>
                    <a:pt x="538" y="152"/>
                  </a:cubicBezTo>
                  <a:cubicBezTo>
                    <a:pt x="535" y="149"/>
                    <a:pt x="532" y="146"/>
                    <a:pt x="529" y="143"/>
                  </a:cubicBezTo>
                  <a:cubicBezTo>
                    <a:pt x="527" y="146"/>
                    <a:pt x="527" y="146"/>
                    <a:pt x="527" y="146"/>
                  </a:cubicBezTo>
                  <a:cubicBezTo>
                    <a:pt x="519" y="154"/>
                    <a:pt x="519" y="154"/>
                    <a:pt x="519" y="154"/>
                  </a:cubicBezTo>
                  <a:cubicBezTo>
                    <a:pt x="518" y="152"/>
                    <a:pt x="516" y="151"/>
                    <a:pt x="514" y="150"/>
                  </a:cubicBezTo>
                  <a:cubicBezTo>
                    <a:pt x="521" y="141"/>
                    <a:pt x="521" y="141"/>
                    <a:pt x="521" y="141"/>
                  </a:cubicBezTo>
                  <a:cubicBezTo>
                    <a:pt x="523" y="138"/>
                    <a:pt x="523" y="138"/>
                    <a:pt x="523" y="138"/>
                  </a:cubicBezTo>
                  <a:cubicBezTo>
                    <a:pt x="521" y="136"/>
                    <a:pt x="519" y="135"/>
                    <a:pt x="517" y="133"/>
                  </a:cubicBezTo>
                  <a:cubicBezTo>
                    <a:pt x="515" y="136"/>
                    <a:pt x="515" y="136"/>
                    <a:pt x="515" y="136"/>
                  </a:cubicBezTo>
                  <a:cubicBezTo>
                    <a:pt x="507" y="144"/>
                    <a:pt x="507" y="144"/>
                    <a:pt x="507" y="144"/>
                  </a:cubicBezTo>
                  <a:cubicBezTo>
                    <a:pt x="506" y="143"/>
                    <a:pt x="504" y="141"/>
                    <a:pt x="503" y="140"/>
                  </a:cubicBezTo>
                  <a:cubicBezTo>
                    <a:pt x="508" y="131"/>
                    <a:pt x="508" y="131"/>
                    <a:pt x="508" y="131"/>
                  </a:cubicBezTo>
                  <a:cubicBezTo>
                    <a:pt x="510" y="128"/>
                    <a:pt x="510" y="128"/>
                    <a:pt x="510" y="128"/>
                  </a:cubicBezTo>
                  <a:cubicBezTo>
                    <a:pt x="507" y="126"/>
                    <a:pt x="505" y="124"/>
                    <a:pt x="502" y="122"/>
                  </a:cubicBezTo>
                  <a:cubicBezTo>
                    <a:pt x="500" y="125"/>
                    <a:pt x="500" y="125"/>
                    <a:pt x="500" y="125"/>
                  </a:cubicBezTo>
                  <a:cubicBezTo>
                    <a:pt x="493" y="134"/>
                    <a:pt x="493" y="134"/>
                    <a:pt x="493" y="134"/>
                  </a:cubicBezTo>
                  <a:cubicBezTo>
                    <a:pt x="492" y="133"/>
                    <a:pt x="490" y="131"/>
                    <a:pt x="488" y="130"/>
                  </a:cubicBezTo>
                  <a:cubicBezTo>
                    <a:pt x="493" y="121"/>
                    <a:pt x="493" y="121"/>
                    <a:pt x="493" y="121"/>
                  </a:cubicBezTo>
                  <a:cubicBezTo>
                    <a:pt x="495" y="118"/>
                    <a:pt x="495" y="118"/>
                    <a:pt x="495" y="118"/>
                  </a:cubicBezTo>
                  <a:cubicBezTo>
                    <a:pt x="492" y="116"/>
                    <a:pt x="488" y="114"/>
                    <a:pt x="485" y="112"/>
                  </a:cubicBezTo>
                  <a:cubicBezTo>
                    <a:pt x="483" y="115"/>
                    <a:pt x="483" y="115"/>
                    <a:pt x="483" y="115"/>
                  </a:cubicBezTo>
                  <a:cubicBezTo>
                    <a:pt x="477" y="124"/>
                    <a:pt x="477" y="124"/>
                    <a:pt x="477" y="124"/>
                  </a:cubicBezTo>
                  <a:cubicBezTo>
                    <a:pt x="476" y="123"/>
                    <a:pt x="474" y="122"/>
                    <a:pt x="472" y="121"/>
                  </a:cubicBezTo>
                  <a:cubicBezTo>
                    <a:pt x="477" y="111"/>
                    <a:pt x="477" y="111"/>
                    <a:pt x="477" y="111"/>
                  </a:cubicBezTo>
                  <a:cubicBezTo>
                    <a:pt x="478" y="108"/>
                    <a:pt x="478" y="108"/>
                    <a:pt x="478" y="108"/>
                  </a:cubicBezTo>
                  <a:cubicBezTo>
                    <a:pt x="475" y="107"/>
                    <a:pt x="473" y="105"/>
                    <a:pt x="470" y="104"/>
                  </a:cubicBezTo>
                  <a:cubicBezTo>
                    <a:pt x="468" y="107"/>
                    <a:pt x="468" y="107"/>
                    <a:pt x="468" y="107"/>
                  </a:cubicBezTo>
                  <a:cubicBezTo>
                    <a:pt x="463" y="116"/>
                    <a:pt x="463" y="116"/>
                    <a:pt x="463" y="116"/>
                  </a:cubicBezTo>
                  <a:cubicBezTo>
                    <a:pt x="461" y="115"/>
                    <a:pt x="459" y="114"/>
                    <a:pt x="457" y="114"/>
                  </a:cubicBezTo>
                  <a:cubicBezTo>
                    <a:pt x="461" y="103"/>
                    <a:pt x="461" y="103"/>
                    <a:pt x="461" y="103"/>
                  </a:cubicBezTo>
                  <a:cubicBezTo>
                    <a:pt x="462" y="100"/>
                    <a:pt x="462" y="100"/>
                    <a:pt x="462" y="100"/>
                  </a:cubicBezTo>
                  <a:cubicBezTo>
                    <a:pt x="459" y="99"/>
                    <a:pt x="455" y="97"/>
                    <a:pt x="452" y="96"/>
                  </a:cubicBezTo>
                  <a:cubicBezTo>
                    <a:pt x="450" y="99"/>
                    <a:pt x="450" y="99"/>
                    <a:pt x="450" y="99"/>
                  </a:cubicBezTo>
                  <a:cubicBezTo>
                    <a:pt x="445" y="109"/>
                    <a:pt x="445" y="109"/>
                    <a:pt x="445" y="109"/>
                  </a:cubicBezTo>
                  <a:cubicBezTo>
                    <a:pt x="444" y="108"/>
                    <a:pt x="442" y="107"/>
                    <a:pt x="440" y="106"/>
                  </a:cubicBezTo>
                  <a:cubicBezTo>
                    <a:pt x="443" y="96"/>
                    <a:pt x="443" y="96"/>
                    <a:pt x="443" y="96"/>
                  </a:cubicBezTo>
                  <a:cubicBezTo>
                    <a:pt x="444" y="93"/>
                    <a:pt x="444" y="93"/>
                    <a:pt x="444" y="93"/>
                  </a:cubicBezTo>
                  <a:cubicBezTo>
                    <a:pt x="441" y="92"/>
                    <a:pt x="438" y="91"/>
                    <a:pt x="435" y="90"/>
                  </a:cubicBezTo>
                  <a:cubicBezTo>
                    <a:pt x="434" y="93"/>
                    <a:pt x="434" y="93"/>
                    <a:pt x="434" y="93"/>
                  </a:cubicBezTo>
                  <a:cubicBezTo>
                    <a:pt x="430" y="103"/>
                    <a:pt x="430" y="103"/>
                    <a:pt x="430" y="103"/>
                  </a:cubicBezTo>
                  <a:cubicBezTo>
                    <a:pt x="428" y="102"/>
                    <a:pt x="426" y="102"/>
                    <a:pt x="424" y="101"/>
                  </a:cubicBezTo>
                  <a:cubicBezTo>
                    <a:pt x="426" y="90"/>
                    <a:pt x="426" y="90"/>
                    <a:pt x="426" y="90"/>
                  </a:cubicBezTo>
                  <a:cubicBezTo>
                    <a:pt x="427" y="87"/>
                    <a:pt x="427" y="87"/>
                    <a:pt x="427" y="87"/>
                  </a:cubicBezTo>
                  <a:cubicBezTo>
                    <a:pt x="424" y="86"/>
                    <a:pt x="421" y="85"/>
                    <a:pt x="418" y="85"/>
                  </a:cubicBezTo>
                  <a:cubicBezTo>
                    <a:pt x="417" y="88"/>
                    <a:pt x="417" y="88"/>
                    <a:pt x="417" y="88"/>
                  </a:cubicBezTo>
                  <a:cubicBezTo>
                    <a:pt x="414" y="98"/>
                    <a:pt x="414" y="98"/>
                    <a:pt x="414" y="98"/>
                  </a:cubicBezTo>
                  <a:cubicBezTo>
                    <a:pt x="412" y="98"/>
                    <a:pt x="410" y="97"/>
                    <a:pt x="408" y="97"/>
                  </a:cubicBezTo>
                  <a:cubicBezTo>
                    <a:pt x="409" y="86"/>
                    <a:pt x="409" y="86"/>
                    <a:pt x="409" y="86"/>
                  </a:cubicBezTo>
                  <a:cubicBezTo>
                    <a:pt x="410" y="83"/>
                    <a:pt x="410" y="83"/>
                    <a:pt x="410" y="83"/>
                  </a:cubicBezTo>
                  <a:cubicBezTo>
                    <a:pt x="407" y="82"/>
                    <a:pt x="404" y="81"/>
                    <a:pt x="401" y="81"/>
                  </a:cubicBezTo>
                  <a:cubicBezTo>
                    <a:pt x="400" y="84"/>
                    <a:pt x="400" y="84"/>
                    <a:pt x="400" y="84"/>
                  </a:cubicBezTo>
                  <a:cubicBezTo>
                    <a:pt x="397" y="94"/>
                    <a:pt x="397" y="94"/>
                    <a:pt x="397" y="94"/>
                  </a:cubicBezTo>
                  <a:cubicBezTo>
                    <a:pt x="395" y="94"/>
                    <a:pt x="393" y="94"/>
                    <a:pt x="391" y="93"/>
                  </a:cubicBezTo>
                  <a:cubicBezTo>
                    <a:pt x="392" y="82"/>
                    <a:pt x="392" y="82"/>
                    <a:pt x="392" y="82"/>
                  </a:cubicBezTo>
                  <a:cubicBezTo>
                    <a:pt x="393" y="79"/>
                    <a:pt x="393" y="79"/>
                    <a:pt x="393" y="79"/>
                  </a:cubicBezTo>
                  <a:cubicBezTo>
                    <a:pt x="390" y="79"/>
                    <a:pt x="387" y="78"/>
                    <a:pt x="384" y="78"/>
                  </a:cubicBezTo>
                  <a:cubicBezTo>
                    <a:pt x="383" y="81"/>
                    <a:pt x="383" y="81"/>
                    <a:pt x="383" y="81"/>
                  </a:cubicBezTo>
                  <a:cubicBezTo>
                    <a:pt x="381" y="92"/>
                    <a:pt x="381" y="92"/>
                    <a:pt x="381" y="92"/>
                  </a:cubicBezTo>
                  <a:cubicBezTo>
                    <a:pt x="379" y="92"/>
                    <a:pt x="377" y="91"/>
                    <a:pt x="375" y="91"/>
                  </a:cubicBezTo>
                  <a:cubicBezTo>
                    <a:pt x="375" y="80"/>
                    <a:pt x="375" y="80"/>
                    <a:pt x="375" y="80"/>
                  </a:cubicBezTo>
                  <a:cubicBezTo>
                    <a:pt x="375" y="77"/>
                    <a:pt x="375" y="77"/>
                    <a:pt x="375" y="77"/>
                  </a:cubicBezTo>
                  <a:cubicBezTo>
                    <a:pt x="372" y="77"/>
                    <a:pt x="369" y="76"/>
                    <a:pt x="366" y="76"/>
                  </a:cubicBezTo>
                  <a:cubicBezTo>
                    <a:pt x="366" y="79"/>
                    <a:pt x="366" y="79"/>
                    <a:pt x="366" y="79"/>
                  </a:cubicBezTo>
                  <a:cubicBezTo>
                    <a:pt x="364" y="90"/>
                    <a:pt x="364" y="90"/>
                    <a:pt x="364" y="90"/>
                  </a:cubicBezTo>
                  <a:cubicBezTo>
                    <a:pt x="362" y="90"/>
                    <a:pt x="360" y="90"/>
                    <a:pt x="358" y="90"/>
                  </a:cubicBezTo>
                  <a:cubicBezTo>
                    <a:pt x="358" y="79"/>
                    <a:pt x="358" y="79"/>
                    <a:pt x="358" y="79"/>
                  </a:cubicBezTo>
                  <a:cubicBezTo>
                    <a:pt x="358" y="76"/>
                    <a:pt x="358" y="76"/>
                    <a:pt x="358" y="76"/>
                  </a:cubicBezTo>
                  <a:cubicBezTo>
                    <a:pt x="355" y="76"/>
                    <a:pt x="352" y="76"/>
                    <a:pt x="348" y="76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8" y="90"/>
                    <a:pt x="348" y="90"/>
                    <a:pt x="348" y="90"/>
                  </a:cubicBezTo>
                  <a:cubicBezTo>
                    <a:pt x="346" y="90"/>
                    <a:pt x="343" y="90"/>
                    <a:pt x="341" y="90"/>
                  </a:cubicBezTo>
                  <a:cubicBezTo>
                    <a:pt x="340" y="79"/>
                    <a:pt x="340" y="79"/>
                    <a:pt x="340" y="79"/>
                  </a:cubicBezTo>
                  <a:cubicBezTo>
                    <a:pt x="340" y="76"/>
                    <a:pt x="340" y="76"/>
                    <a:pt x="340" y="76"/>
                  </a:cubicBezTo>
                  <a:cubicBezTo>
                    <a:pt x="337" y="76"/>
                    <a:pt x="334" y="76"/>
                    <a:pt x="331" y="76"/>
                  </a:cubicBezTo>
                  <a:cubicBezTo>
                    <a:pt x="331" y="80"/>
                    <a:pt x="331" y="80"/>
                    <a:pt x="331" y="80"/>
                  </a:cubicBezTo>
                  <a:cubicBezTo>
                    <a:pt x="331" y="91"/>
                    <a:pt x="331" y="91"/>
                    <a:pt x="331" y="91"/>
                  </a:cubicBezTo>
                  <a:cubicBezTo>
                    <a:pt x="329" y="91"/>
                    <a:pt x="327" y="91"/>
                    <a:pt x="325" y="91"/>
                  </a:cubicBezTo>
                  <a:cubicBezTo>
                    <a:pt x="323" y="80"/>
                    <a:pt x="323" y="80"/>
                    <a:pt x="323" y="80"/>
                  </a:cubicBezTo>
                  <a:cubicBezTo>
                    <a:pt x="322" y="77"/>
                    <a:pt x="322" y="77"/>
                    <a:pt x="322" y="77"/>
                  </a:cubicBezTo>
                  <a:cubicBezTo>
                    <a:pt x="319" y="77"/>
                    <a:pt x="316" y="78"/>
                    <a:pt x="313" y="78"/>
                  </a:cubicBezTo>
                  <a:cubicBezTo>
                    <a:pt x="314" y="81"/>
                    <a:pt x="314" y="81"/>
                    <a:pt x="314" y="81"/>
                  </a:cubicBezTo>
                  <a:cubicBezTo>
                    <a:pt x="314" y="92"/>
                    <a:pt x="314" y="92"/>
                    <a:pt x="314" y="92"/>
                  </a:cubicBezTo>
                  <a:cubicBezTo>
                    <a:pt x="312" y="93"/>
                    <a:pt x="310" y="93"/>
                    <a:pt x="308" y="93"/>
                  </a:cubicBezTo>
                  <a:cubicBezTo>
                    <a:pt x="306" y="82"/>
                    <a:pt x="306" y="82"/>
                    <a:pt x="306" y="82"/>
                  </a:cubicBezTo>
                  <a:cubicBezTo>
                    <a:pt x="305" y="79"/>
                    <a:pt x="305" y="79"/>
                    <a:pt x="305" y="79"/>
                  </a:cubicBezTo>
                  <a:cubicBezTo>
                    <a:pt x="302" y="80"/>
                    <a:pt x="299" y="80"/>
                    <a:pt x="296" y="81"/>
                  </a:cubicBezTo>
                  <a:cubicBezTo>
                    <a:pt x="296" y="84"/>
                    <a:pt x="296" y="84"/>
                    <a:pt x="296" y="84"/>
                  </a:cubicBezTo>
                  <a:cubicBezTo>
                    <a:pt x="298" y="95"/>
                    <a:pt x="298" y="95"/>
                    <a:pt x="298" y="95"/>
                  </a:cubicBezTo>
                  <a:cubicBezTo>
                    <a:pt x="296" y="96"/>
                    <a:pt x="294" y="96"/>
                    <a:pt x="292" y="96"/>
                  </a:cubicBezTo>
                  <a:cubicBezTo>
                    <a:pt x="289" y="86"/>
                    <a:pt x="289" y="86"/>
                    <a:pt x="289" y="86"/>
                  </a:cubicBezTo>
                  <a:cubicBezTo>
                    <a:pt x="288" y="83"/>
                    <a:pt x="288" y="83"/>
                    <a:pt x="288" y="83"/>
                  </a:cubicBezTo>
                  <a:cubicBezTo>
                    <a:pt x="285" y="83"/>
                    <a:pt x="282" y="84"/>
                    <a:pt x="279" y="85"/>
                  </a:cubicBezTo>
                  <a:cubicBezTo>
                    <a:pt x="279" y="88"/>
                    <a:pt x="279" y="88"/>
                    <a:pt x="279" y="88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0" y="100"/>
                    <a:pt x="278" y="100"/>
                    <a:pt x="276" y="101"/>
                  </a:cubicBezTo>
                  <a:cubicBezTo>
                    <a:pt x="272" y="90"/>
                    <a:pt x="272" y="90"/>
                    <a:pt x="272" y="90"/>
                  </a:cubicBezTo>
                  <a:cubicBezTo>
                    <a:pt x="271" y="87"/>
                    <a:pt x="271" y="87"/>
                    <a:pt x="271" y="87"/>
                  </a:cubicBezTo>
                  <a:cubicBezTo>
                    <a:pt x="268" y="88"/>
                    <a:pt x="265" y="89"/>
                    <a:pt x="262" y="90"/>
                  </a:cubicBezTo>
                  <a:cubicBezTo>
                    <a:pt x="263" y="93"/>
                    <a:pt x="263" y="93"/>
                    <a:pt x="263" y="93"/>
                  </a:cubicBezTo>
                  <a:cubicBezTo>
                    <a:pt x="266" y="104"/>
                    <a:pt x="266" y="104"/>
                    <a:pt x="266" y="104"/>
                  </a:cubicBezTo>
                  <a:cubicBezTo>
                    <a:pt x="264" y="105"/>
                    <a:pt x="262" y="105"/>
                    <a:pt x="260" y="106"/>
                  </a:cubicBezTo>
                  <a:cubicBezTo>
                    <a:pt x="255" y="96"/>
                    <a:pt x="255" y="96"/>
                    <a:pt x="255" y="96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2" y="94"/>
                    <a:pt x="251" y="94"/>
                    <a:pt x="249" y="95"/>
                  </a:cubicBezTo>
                  <a:cubicBezTo>
                    <a:pt x="248" y="95"/>
                    <a:pt x="247" y="96"/>
                    <a:pt x="245" y="96"/>
                  </a:cubicBezTo>
                  <a:cubicBezTo>
                    <a:pt x="246" y="99"/>
                    <a:pt x="246" y="99"/>
                    <a:pt x="246" y="99"/>
                  </a:cubicBezTo>
                  <a:cubicBezTo>
                    <a:pt x="250" y="110"/>
                    <a:pt x="250" y="110"/>
                    <a:pt x="250" y="110"/>
                  </a:cubicBezTo>
                  <a:cubicBezTo>
                    <a:pt x="248" y="111"/>
                    <a:pt x="246" y="111"/>
                    <a:pt x="244" y="112"/>
                  </a:cubicBezTo>
                  <a:cubicBezTo>
                    <a:pt x="239" y="102"/>
                    <a:pt x="239" y="102"/>
                    <a:pt x="239" y="102"/>
                  </a:cubicBezTo>
                  <a:cubicBezTo>
                    <a:pt x="238" y="100"/>
                    <a:pt x="238" y="100"/>
                    <a:pt x="238" y="100"/>
                  </a:cubicBezTo>
                  <a:cubicBezTo>
                    <a:pt x="235" y="101"/>
                    <a:pt x="232" y="102"/>
                    <a:pt x="229" y="103"/>
                  </a:cubicBezTo>
                  <a:cubicBezTo>
                    <a:pt x="231" y="106"/>
                    <a:pt x="231" y="106"/>
                    <a:pt x="231" y="106"/>
                  </a:cubicBezTo>
                  <a:cubicBezTo>
                    <a:pt x="235" y="117"/>
                    <a:pt x="235" y="117"/>
                    <a:pt x="235" y="117"/>
                  </a:cubicBezTo>
                  <a:cubicBezTo>
                    <a:pt x="233" y="118"/>
                    <a:pt x="231" y="118"/>
                    <a:pt x="229" y="119"/>
                  </a:cubicBezTo>
                  <a:cubicBezTo>
                    <a:pt x="223" y="110"/>
                    <a:pt x="223" y="110"/>
                    <a:pt x="223" y="110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19" y="109"/>
                    <a:pt x="216" y="110"/>
                    <a:pt x="214" y="112"/>
                  </a:cubicBezTo>
                  <a:cubicBezTo>
                    <a:pt x="215" y="115"/>
                    <a:pt x="215" y="115"/>
                    <a:pt x="215" y="115"/>
                  </a:cubicBezTo>
                  <a:cubicBezTo>
                    <a:pt x="220" y="125"/>
                    <a:pt x="220" y="125"/>
                    <a:pt x="220" y="125"/>
                  </a:cubicBezTo>
                  <a:cubicBezTo>
                    <a:pt x="218" y="126"/>
                    <a:pt x="216" y="127"/>
                    <a:pt x="215" y="128"/>
                  </a:cubicBezTo>
                  <a:cubicBezTo>
                    <a:pt x="208" y="119"/>
                    <a:pt x="208" y="119"/>
                    <a:pt x="208" y="119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4" y="118"/>
                    <a:pt x="201" y="119"/>
                    <a:pt x="199" y="121"/>
                  </a:cubicBezTo>
                  <a:cubicBezTo>
                    <a:pt x="200" y="124"/>
                    <a:pt x="200" y="124"/>
                    <a:pt x="200" y="124"/>
                  </a:cubicBezTo>
                  <a:cubicBezTo>
                    <a:pt x="206" y="133"/>
                    <a:pt x="206" y="133"/>
                    <a:pt x="206" y="133"/>
                  </a:cubicBezTo>
                  <a:cubicBezTo>
                    <a:pt x="204" y="134"/>
                    <a:pt x="202" y="136"/>
                    <a:pt x="201" y="13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89" y="127"/>
                    <a:pt x="187" y="129"/>
                    <a:pt x="184" y="131"/>
                  </a:cubicBezTo>
                  <a:cubicBezTo>
                    <a:pt x="186" y="134"/>
                    <a:pt x="186" y="134"/>
                    <a:pt x="186" y="134"/>
                  </a:cubicBezTo>
                  <a:cubicBezTo>
                    <a:pt x="192" y="143"/>
                    <a:pt x="192" y="143"/>
                    <a:pt x="192" y="143"/>
                  </a:cubicBezTo>
                  <a:cubicBezTo>
                    <a:pt x="191" y="144"/>
                    <a:pt x="189" y="145"/>
                    <a:pt x="187" y="147"/>
                  </a:cubicBezTo>
                  <a:cubicBezTo>
                    <a:pt x="180" y="139"/>
                    <a:pt x="180" y="139"/>
                    <a:pt x="180" y="139"/>
                  </a:cubicBezTo>
                  <a:cubicBezTo>
                    <a:pt x="178" y="136"/>
                    <a:pt x="178" y="136"/>
                    <a:pt x="178" y="136"/>
                  </a:cubicBezTo>
                  <a:cubicBezTo>
                    <a:pt x="175" y="138"/>
                    <a:pt x="173" y="140"/>
                    <a:pt x="171" y="142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9" y="154"/>
                    <a:pt x="179" y="154"/>
                    <a:pt x="179" y="154"/>
                  </a:cubicBezTo>
                  <a:cubicBezTo>
                    <a:pt x="178" y="155"/>
                    <a:pt x="176" y="156"/>
                    <a:pt x="175" y="158"/>
                  </a:cubicBezTo>
                  <a:cubicBezTo>
                    <a:pt x="167" y="150"/>
                    <a:pt x="167" y="150"/>
                    <a:pt x="167" y="15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2" y="150"/>
                    <a:pt x="160" y="152"/>
                    <a:pt x="158" y="154"/>
                  </a:cubicBezTo>
                  <a:cubicBezTo>
                    <a:pt x="160" y="157"/>
                    <a:pt x="160" y="157"/>
                    <a:pt x="160" y="157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6"/>
                    <a:pt x="164" y="168"/>
                    <a:pt x="163" y="169"/>
                  </a:cubicBezTo>
                  <a:cubicBezTo>
                    <a:pt x="154" y="162"/>
                    <a:pt x="154" y="162"/>
                    <a:pt x="154" y="162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0" y="162"/>
                    <a:pt x="148" y="165"/>
                    <a:pt x="146" y="167"/>
                  </a:cubicBezTo>
                  <a:cubicBezTo>
                    <a:pt x="148" y="169"/>
                    <a:pt x="148" y="169"/>
                    <a:pt x="148" y="169"/>
                  </a:cubicBezTo>
                  <a:cubicBezTo>
                    <a:pt x="156" y="177"/>
                    <a:pt x="156" y="177"/>
                    <a:pt x="156" y="177"/>
                  </a:cubicBezTo>
                  <a:cubicBezTo>
                    <a:pt x="154" y="179"/>
                    <a:pt x="153" y="180"/>
                    <a:pt x="151" y="182"/>
                  </a:cubicBezTo>
                  <a:cubicBezTo>
                    <a:pt x="143" y="175"/>
                    <a:pt x="143" y="175"/>
                    <a:pt x="143" y="175"/>
                  </a:cubicBezTo>
                  <a:cubicBezTo>
                    <a:pt x="140" y="173"/>
                    <a:pt x="140" y="173"/>
                    <a:pt x="140" y="173"/>
                  </a:cubicBezTo>
                  <a:cubicBezTo>
                    <a:pt x="138" y="176"/>
                    <a:pt x="136" y="178"/>
                    <a:pt x="134" y="180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45" y="190"/>
                    <a:pt x="145" y="190"/>
                    <a:pt x="145" y="190"/>
                  </a:cubicBezTo>
                  <a:cubicBezTo>
                    <a:pt x="144" y="192"/>
                    <a:pt x="142" y="193"/>
                    <a:pt x="141" y="195"/>
                  </a:cubicBezTo>
                  <a:cubicBezTo>
                    <a:pt x="132" y="189"/>
                    <a:pt x="132" y="189"/>
                    <a:pt x="132" y="189"/>
                  </a:cubicBezTo>
                  <a:cubicBezTo>
                    <a:pt x="129" y="187"/>
                    <a:pt x="129" y="187"/>
                    <a:pt x="129" y="187"/>
                  </a:cubicBezTo>
                  <a:cubicBezTo>
                    <a:pt x="127" y="190"/>
                    <a:pt x="126" y="192"/>
                    <a:pt x="124" y="195"/>
                  </a:cubicBezTo>
                  <a:cubicBezTo>
                    <a:pt x="126" y="197"/>
                    <a:pt x="126" y="197"/>
                    <a:pt x="126" y="197"/>
                  </a:cubicBezTo>
                  <a:cubicBezTo>
                    <a:pt x="135" y="203"/>
                    <a:pt x="135" y="203"/>
                    <a:pt x="135" y="203"/>
                  </a:cubicBezTo>
                  <a:cubicBezTo>
                    <a:pt x="134" y="205"/>
                    <a:pt x="133" y="207"/>
                    <a:pt x="132" y="209"/>
                  </a:cubicBezTo>
                  <a:cubicBezTo>
                    <a:pt x="122" y="203"/>
                    <a:pt x="122" y="203"/>
                    <a:pt x="122" y="203"/>
                  </a:cubicBezTo>
                  <a:cubicBezTo>
                    <a:pt x="119" y="202"/>
                    <a:pt x="119" y="202"/>
                    <a:pt x="119" y="202"/>
                  </a:cubicBezTo>
                  <a:cubicBezTo>
                    <a:pt x="118" y="204"/>
                    <a:pt x="116" y="207"/>
                    <a:pt x="114" y="209"/>
                  </a:cubicBezTo>
                  <a:cubicBezTo>
                    <a:pt x="117" y="211"/>
                    <a:pt x="117" y="211"/>
                    <a:pt x="117" y="211"/>
                  </a:cubicBezTo>
                  <a:cubicBezTo>
                    <a:pt x="126" y="218"/>
                    <a:pt x="126" y="218"/>
                    <a:pt x="126" y="218"/>
                  </a:cubicBezTo>
                  <a:cubicBezTo>
                    <a:pt x="125" y="219"/>
                    <a:pt x="124" y="221"/>
                    <a:pt x="123" y="223"/>
                  </a:cubicBezTo>
                  <a:cubicBezTo>
                    <a:pt x="113" y="218"/>
                    <a:pt x="113" y="218"/>
                    <a:pt x="113" y="218"/>
                  </a:cubicBezTo>
                  <a:cubicBezTo>
                    <a:pt x="110" y="217"/>
                    <a:pt x="110" y="217"/>
                    <a:pt x="110" y="217"/>
                  </a:cubicBezTo>
                  <a:cubicBezTo>
                    <a:pt x="109" y="220"/>
                    <a:pt x="107" y="222"/>
                    <a:pt x="106" y="225"/>
                  </a:cubicBezTo>
                  <a:cubicBezTo>
                    <a:pt x="109" y="227"/>
                    <a:pt x="109" y="227"/>
                    <a:pt x="109" y="227"/>
                  </a:cubicBezTo>
                  <a:cubicBezTo>
                    <a:pt x="118" y="232"/>
                    <a:pt x="118" y="232"/>
                    <a:pt x="118" y="232"/>
                  </a:cubicBezTo>
                  <a:cubicBezTo>
                    <a:pt x="117" y="234"/>
                    <a:pt x="116" y="236"/>
                    <a:pt x="115" y="238"/>
                  </a:cubicBezTo>
                  <a:cubicBezTo>
                    <a:pt x="105" y="234"/>
                    <a:pt x="105" y="234"/>
                    <a:pt x="105" y="234"/>
                  </a:cubicBezTo>
                  <a:cubicBezTo>
                    <a:pt x="102" y="233"/>
                    <a:pt x="102" y="233"/>
                    <a:pt x="102" y="233"/>
                  </a:cubicBezTo>
                  <a:cubicBezTo>
                    <a:pt x="101" y="235"/>
                    <a:pt x="100" y="238"/>
                    <a:pt x="98" y="241"/>
                  </a:cubicBezTo>
                  <a:cubicBezTo>
                    <a:pt x="101" y="242"/>
                    <a:pt x="101" y="242"/>
                    <a:pt x="101" y="242"/>
                  </a:cubicBezTo>
                  <a:cubicBezTo>
                    <a:pt x="111" y="247"/>
                    <a:pt x="111" y="247"/>
                    <a:pt x="111" y="247"/>
                  </a:cubicBezTo>
                  <a:cubicBezTo>
                    <a:pt x="110" y="249"/>
                    <a:pt x="109" y="251"/>
                    <a:pt x="109" y="253"/>
                  </a:cubicBezTo>
                  <a:cubicBezTo>
                    <a:pt x="98" y="250"/>
                    <a:pt x="98" y="250"/>
                    <a:pt x="98" y="250"/>
                  </a:cubicBezTo>
                  <a:cubicBezTo>
                    <a:pt x="95" y="249"/>
                    <a:pt x="95" y="249"/>
                    <a:pt x="95" y="249"/>
                  </a:cubicBezTo>
                  <a:cubicBezTo>
                    <a:pt x="94" y="252"/>
                    <a:pt x="93" y="254"/>
                    <a:pt x="92" y="257"/>
                  </a:cubicBezTo>
                  <a:cubicBezTo>
                    <a:pt x="95" y="259"/>
                    <a:pt x="95" y="259"/>
                    <a:pt x="95" y="259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4" y="265"/>
                    <a:pt x="104" y="267"/>
                    <a:pt x="103" y="269"/>
                  </a:cubicBezTo>
                  <a:cubicBezTo>
                    <a:pt x="92" y="266"/>
                    <a:pt x="92" y="266"/>
                    <a:pt x="92" y="266"/>
                  </a:cubicBezTo>
                  <a:cubicBezTo>
                    <a:pt x="89" y="265"/>
                    <a:pt x="89" y="265"/>
                    <a:pt x="89" y="265"/>
                  </a:cubicBezTo>
                  <a:cubicBezTo>
                    <a:pt x="88" y="268"/>
                    <a:pt x="87" y="271"/>
                    <a:pt x="87" y="274"/>
                  </a:cubicBezTo>
                  <a:cubicBezTo>
                    <a:pt x="90" y="275"/>
                    <a:pt x="90" y="275"/>
                    <a:pt x="90" y="275"/>
                  </a:cubicBezTo>
                  <a:cubicBezTo>
                    <a:pt x="100" y="279"/>
                    <a:pt x="100" y="279"/>
                    <a:pt x="100" y="279"/>
                  </a:cubicBezTo>
                  <a:cubicBezTo>
                    <a:pt x="99" y="281"/>
                    <a:pt x="99" y="283"/>
                    <a:pt x="98" y="285"/>
                  </a:cubicBezTo>
                  <a:cubicBezTo>
                    <a:pt x="88" y="283"/>
                    <a:pt x="88" y="283"/>
                    <a:pt x="88" y="283"/>
                  </a:cubicBezTo>
                  <a:cubicBezTo>
                    <a:pt x="84" y="282"/>
                    <a:pt x="84" y="282"/>
                    <a:pt x="84" y="282"/>
                  </a:cubicBezTo>
                  <a:cubicBezTo>
                    <a:pt x="84" y="285"/>
                    <a:pt x="83" y="288"/>
                    <a:pt x="82" y="291"/>
                  </a:cubicBezTo>
                  <a:cubicBezTo>
                    <a:pt x="85" y="292"/>
                    <a:pt x="85" y="292"/>
                    <a:pt x="85" y="292"/>
                  </a:cubicBezTo>
                  <a:cubicBezTo>
                    <a:pt x="96" y="295"/>
                    <a:pt x="96" y="295"/>
                    <a:pt x="96" y="295"/>
                  </a:cubicBezTo>
                  <a:cubicBezTo>
                    <a:pt x="96" y="297"/>
                    <a:pt x="95" y="299"/>
                    <a:pt x="95" y="301"/>
                  </a:cubicBezTo>
                  <a:cubicBezTo>
                    <a:pt x="84" y="300"/>
                    <a:pt x="84" y="300"/>
                    <a:pt x="84" y="300"/>
                  </a:cubicBezTo>
                  <a:cubicBezTo>
                    <a:pt x="81" y="299"/>
                    <a:pt x="81" y="299"/>
                    <a:pt x="81" y="299"/>
                  </a:cubicBezTo>
                  <a:cubicBezTo>
                    <a:pt x="80" y="302"/>
                    <a:pt x="80" y="305"/>
                    <a:pt x="79" y="308"/>
                  </a:cubicBezTo>
                  <a:cubicBezTo>
                    <a:pt x="82" y="309"/>
                    <a:pt x="82" y="309"/>
                    <a:pt x="82" y="309"/>
                  </a:cubicBezTo>
                  <a:cubicBezTo>
                    <a:pt x="93" y="311"/>
                    <a:pt x="93" y="311"/>
                    <a:pt x="93" y="311"/>
                  </a:cubicBezTo>
                  <a:cubicBezTo>
                    <a:pt x="93" y="314"/>
                    <a:pt x="92" y="316"/>
                    <a:pt x="92" y="318"/>
                  </a:cubicBezTo>
                  <a:cubicBezTo>
                    <a:pt x="81" y="317"/>
                    <a:pt x="81" y="317"/>
                    <a:pt x="81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8" y="320"/>
                    <a:pt x="77" y="323"/>
                    <a:pt x="77" y="326"/>
                  </a:cubicBezTo>
                  <a:cubicBezTo>
                    <a:pt x="80" y="326"/>
                    <a:pt x="80" y="326"/>
                    <a:pt x="80" y="326"/>
                  </a:cubicBezTo>
                  <a:cubicBezTo>
                    <a:pt x="91" y="328"/>
                    <a:pt x="91" y="328"/>
                    <a:pt x="91" y="328"/>
                  </a:cubicBezTo>
                  <a:cubicBezTo>
                    <a:pt x="91" y="330"/>
                    <a:pt x="91" y="332"/>
                    <a:pt x="91" y="334"/>
                  </a:cubicBezTo>
                  <a:cubicBezTo>
                    <a:pt x="80" y="334"/>
                    <a:pt x="80" y="334"/>
                    <a:pt x="80" y="334"/>
                  </a:cubicBezTo>
                  <a:cubicBezTo>
                    <a:pt x="76" y="334"/>
                    <a:pt x="76" y="334"/>
                    <a:pt x="76" y="334"/>
                  </a:cubicBezTo>
                  <a:cubicBezTo>
                    <a:pt x="76" y="337"/>
                    <a:pt x="76" y="340"/>
                    <a:pt x="76" y="344"/>
                  </a:cubicBezTo>
                  <a:cubicBezTo>
                    <a:pt x="79" y="344"/>
                    <a:pt x="79" y="344"/>
                    <a:pt x="79" y="344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90" y="347"/>
                    <a:pt x="90" y="349"/>
                    <a:pt x="90" y="351"/>
                  </a:cubicBezTo>
                  <a:cubicBezTo>
                    <a:pt x="79" y="352"/>
                    <a:pt x="79" y="352"/>
                    <a:pt x="79" y="352"/>
                  </a:cubicBezTo>
                  <a:cubicBezTo>
                    <a:pt x="76" y="352"/>
                    <a:pt x="76" y="352"/>
                    <a:pt x="76" y="352"/>
                  </a:cubicBezTo>
                  <a:cubicBezTo>
                    <a:pt x="76" y="355"/>
                    <a:pt x="76" y="358"/>
                    <a:pt x="76" y="361"/>
                  </a:cubicBezTo>
                  <a:cubicBezTo>
                    <a:pt x="80" y="361"/>
                    <a:pt x="80" y="361"/>
                    <a:pt x="80" y="361"/>
                  </a:cubicBezTo>
                  <a:cubicBezTo>
                    <a:pt x="91" y="361"/>
                    <a:pt x="91" y="361"/>
                    <a:pt x="91" y="361"/>
                  </a:cubicBezTo>
                  <a:cubicBezTo>
                    <a:pt x="91" y="364"/>
                    <a:pt x="91" y="366"/>
                    <a:pt x="91" y="368"/>
                  </a:cubicBezTo>
                  <a:cubicBezTo>
                    <a:pt x="80" y="369"/>
                    <a:pt x="80" y="369"/>
                    <a:pt x="80" y="369"/>
                  </a:cubicBezTo>
                  <a:cubicBezTo>
                    <a:pt x="77" y="370"/>
                    <a:pt x="77" y="370"/>
                    <a:pt x="77" y="370"/>
                  </a:cubicBezTo>
                  <a:cubicBezTo>
                    <a:pt x="77" y="373"/>
                    <a:pt x="77" y="376"/>
                    <a:pt x="78" y="379"/>
                  </a:cubicBezTo>
                  <a:cubicBezTo>
                    <a:pt x="81" y="379"/>
                    <a:pt x="81" y="379"/>
                    <a:pt x="81" y="379"/>
                  </a:cubicBezTo>
                  <a:cubicBezTo>
                    <a:pt x="92" y="378"/>
                    <a:pt x="92" y="378"/>
                    <a:pt x="92" y="378"/>
                  </a:cubicBezTo>
                  <a:cubicBezTo>
                    <a:pt x="92" y="380"/>
                    <a:pt x="92" y="382"/>
                    <a:pt x="93" y="384"/>
                  </a:cubicBezTo>
                  <a:cubicBezTo>
                    <a:pt x="82" y="386"/>
                    <a:pt x="82" y="386"/>
                    <a:pt x="82" y="386"/>
                  </a:cubicBezTo>
                  <a:cubicBezTo>
                    <a:pt x="79" y="387"/>
                    <a:pt x="79" y="387"/>
                    <a:pt x="79" y="387"/>
                  </a:cubicBezTo>
                  <a:cubicBezTo>
                    <a:pt x="79" y="390"/>
                    <a:pt x="80" y="393"/>
                    <a:pt x="80" y="396"/>
                  </a:cubicBezTo>
                  <a:cubicBezTo>
                    <a:pt x="83" y="396"/>
                    <a:pt x="83" y="396"/>
                    <a:pt x="83" y="396"/>
                  </a:cubicBezTo>
                  <a:cubicBezTo>
                    <a:pt x="94" y="395"/>
                    <a:pt x="94" y="395"/>
                    <a:pt x="94" y="395"/>
                  </a:cubicBezTo>
                  <a:cubicBezTo>
                    <a:pt x="95" y="397"/>
                    <a:pt x="95" y="399"/>
                    <a:pt x="96" y="401"/>
                  </a:cubicBezTo>
                  <a:cubicBezTo>
                    <a:pt x="85" y="404"/>
                    <a:pt x="85" y="404"/>
                    <a:pt x="85" y="404"/>
                  </a:cubicBezTo>
                  <a:cubicBezTo>
                    <a:pt x="82" y="405"/>
                    <a:pt x="82" y="405"/>
                    <a:pt x="82" y="405"/>
                  </a:cubicBezTo>
                  <a:cubicBezTo>
                    <a:pt x="82" y="407"/>
                    <a:pt x="83" y="410"/>
                    <a:pt x="84" y="413"/>
                  </a:cubicBezTo>
                  <a:cubicBezTo>
                    <a:pt x="87" y="413"/>
                    <a:pt x="87" y="413"/>
                    <a:pt x="87" y="413"/>
                  </a:cubicBezTo>
                  <a:cubicBezTo>
                    <a:pt x="98" y="411"/>
                    <a:pt x="98" y="411"/>
                    <a:pt x="98" y="411"/>
                  </a:cubicBezTo>
                  <a:cubicBezTo>
                    <a:pt x="98" y="413"/>
                    <a:pt x="99" y="415"/>
                    <a:pt x="99" y="417"/>
                  </a:cubicBezTo>
                  <a:cubicBezTo>
                    <a:pt x="89" y="421"/>
                    <a:pt x="89" y="421"/>
                    <a:pt x="89" y="421"/>
                  </a:cubicBezTo>
                  <a:cubicBezTo>
                    <a:pt x="86" y="422"/>
                    <a:pt x="86" y="422"/>
                    <a:pt x="86" y="422"/>
                  </a:cubicBezTo>
                  <a:cubicBezTo>
                    <a:pt x="87" y="425"/>
                    <a:pt x="88" y="427"/>
                    <a:pt x="89" y="430"/>
                  </a:cubicBezTo>
                  <a:cubicBezTo>
                    <a:pt x="92" y="430"/>
                    <a:pt x="92" y="430"/>
                    <a:pt x="92" y="430"/>
                  </a:cubicBezTo>
                  <a:cubicBezTo>
                    <a:pt x="102" y="427"/>
                    <a:pt x="102" y="427"/>
                    <a:pt x="102" y="427"/>
                  </a:cubicBezTo>
                  <a:cubicBezTo>
                    <a:pt x="103" y="429"/>
                    <a:pt x="104" y="431"/>
                    <a:pt x="104" y="433"/>
                  </a:cubicBezTo>
                  <a:cubicBezTo>
                    <a:pt x="94" y="437"/>
                    <a:pt x="94" y="437"/>
                    <a:pt x="94" y="437"/>
                  </a:cubicBezTo>
                  <a:cubicBezTo>
                    <a:pt x="91" y="438"/>
                    <a:pt x="91" y="438"/>
                    <a:pt x="91" y="438"/>
                  </a:cubicBezTo>
                  <a:cubicBezTo>
                    <a:pt x="92" y="441"/>
                    <a:pt x="93" y="444"/>
                    <a:pt x="94" y="447"/>
                  </a:cubicBezTo>
                  <a:cubicBezTo>
                    <a:pt x="97" y="446"/>
                    <a:pt x="97" y="446"/>
                    <a:pt x="97" y="446"/>
                  </a:cubicBezTo>
                  <a:cubicBezTo>
                    <a:pt x="108" y="443"/>
                    <a:pt x="108" y="443"/>
                    <a:pt x="108" y="443"/>
                  </a:cubicBezTo>
                  <a:cubicBezTo>
                    <a:pt x="108" y="444"/>
                    <a:pt x="108" y="444"/>
                    <a:pt x="108" y="444"/>
                  </a:cubicBezTo>
                  <a:cubicBezTo>
                    <a:pt x="109" y="445"/>
                    <a:pt x="110" y="447"/>
                    <a:pt x="110" y="449"/>
                  </a:cubicBezTo>
                  <a:cubicBezTo>
                    <a:pt x="100" y="453"/>
                    <a:pt x="100" y="453"/>
                    <a:pt x="100" y="453"/>
                  </a:cubicBezTo>
                  <a:cubicBezTo>
                    <a:pt x="98" y="455"/>
                    <a:pt x="98" y="455"/>
                    <a:pt x="98" y="455"/>
                  </a:cubicBezTo>
                  <a:cubicBezTo>
                    <a:pt x="99" y="458"/>
                    <a:pt x="100" y="460"/>
                    <a:pt x="101" y="463"/>
                  </a:cubicBezTo>
                  <a:cubicBezTo>
                    <a:pt x="104" y="462"/>
                    <a:pt x="104" y="462"/>
                    <a:pt x="104" y="462"/>
                  </a:cubicBezTo>
                  <a:cubicBezTo>
                    <a:pt x="115" y="458"/>
                    <a:pt x="115" y="458"/>
                    <a:pt x="115" y="458"/>
                  </a:cubicBezTo>
                  <a:cubicBezTo>
                    <a:pt x="115" y="460"/>
                    <a:pt x="116" y="462"/>
                    <a:pt x="117" y="464"/>
                  </a:cubicBezTo>
                  <a:cubicBezTo>
                    <a:pt x="108" y="469"/>
                    <a:pt x="108" y="469"/>
                    <a:pt x="108" y="469"/>
                  </a:cubicBezTo>
                  <a:cubicBezTo>
                    <a:pt x="105" y="471"/>
                    <a:pt x="105" y="471"/>
                    <a:pt x="105" y="471"/>
                  </a:cubicBezTo>
                  <a:cubicBezTo>
                    <a:pt x="106" y="474"/>
                    <a:pt x="108" y="476"/>
                    <a:pt x="109" y="479"/>
                  </a:cubicBezTo>
                  <a:cubicBezTo>
                    <a:pt x="112" y="478"/>
                    <a:pt x="112" y="478"/>
                    <a:pt x="112" y="478"/>
                  </a:cubicBezTo>
                  <a:cubicBezTo>
                    <a:pt x="122" y="473"/>
                    <a:pt x="122" y="473"/>
                    <a:pt x="122" y="473"/>
                  </a:cubicBezTo>
                  <a:cubicBezTo>
                    <a:pt x="123" y="475"/>
                    <a:pt x="124" y="477"/>
                    <a:pt x="125" y="478"/>
                  </a:cubicBezTo>
                  <a:cubicBezTo>
                    <a:pt x="116" y="485"/>
                    <a:pt x="116" y="485"/>
                    <a:pt x="116" y="485"/>
                  </a:cubicBezTo>
                  <a:cubicBezTo>
                    <a:pt x="113" y="486"/>
                    <a:pt x="113" y="486"/>
                    <a:pt x="113" y="486"/>
                  </a:cubicBezTo>
                  <a:cubicBezTo>
                    <a:pt x="115" y="489"/>
                    <a:pt x="116" y="492"/>
                    <a:pt x="118" y="494"/>
                  </a:cubicBezTo>
                  <a:cubicBezTo>
                    <a:pt x="121" y="493"/>
                    <a:pt x="121" y="493"/>
                    <a:pt x="121" y="493"/>
                  </a:cubicBezTo>
                  <a:cubicBezTo>
                    <a:pt x="131" y="487"/>
                    <a:pt x="131" y="487"/>
                    <a:pt x="131" y="487"/>
                  </a:cubicBezTo>
                  <a:cubicBezTo>
                    <a:pt x="132" y="489"/>
                    <a:pt x="133" y="491"/>
                    <a:pt x="134" y="493"/>
                  </a:cubicBezTo>
                  <a:cubicBezTo>
                    <a:pt x="125" y="499"/>
                    <a:pt x="125" y="499"/>
                    <a:pt x="125" y="499"/>
                  </a:cubicBezTo>
                  <a:cubicBezTo>
                    <a:pt x="123" y="501"/>
                    <a:pt x="123" y="501"/>
                    <a:pt x="123" y="501"/>
                  </a:cubicBezTo>
                  <a:cubicBezTo>
                    <a:pt x="124" y="504"/>
                    <a:pt x="126" y="506"/>
                    <a:pt x="128" y="509"/>
                  </a:cubicBezTo>
                  <a:cubicBezTo>
                    <a:pt x="131" y="507"/>
                    <a:pt x="131" y="507"/>
                    <a:pt x="131" y="507"/>
                  </a:cubicBezTo>
                  <a:cubicBezTo>
                    <a:pt x="140" y="501"/>
                    <a:pt x="140" y="501"/>
                    <a:pt x="140" y="501"/>
                  </a:cubicBezTo>
                  <a:cubicBezTo>
                    <a:pt x="141" y="503"/>
                    <a:pt x="142" y="505"/>
                    <a:pt x="144" y="506"/>
                  </a:cubicBezTo>
                  <a:cubicBezTo>
                    <a:pt x="135" y="513"/>
                    <a:pt x="135" y="513"/>
                    <a:pt x="135" y="513"/>
                  </a:cubicBezTo>
                  <a:cubicBezTo>
                    <a:pt x="133" y="516"/>
                    <a:pt x="133" y="516"/>
                    <a:pt x="133" y="516"/>
                  </a:cubicBezTo>
                  <a:cubicBezTo>
                    <a:pt x="135" y="518"/>
                    <a:pt x="137" y="520"/>
                    <a:pt x="139" y="523"/>
                  </a:cubicBezTo>
                  <a:cubicBezTo>
                    <a:pt x="141" y="521"/>
                    <a:pt x="141" y="521"/>
                    <a:pt x="141" y="521"/>
                  </a:cubicBezTo>
                  <a:cubicBezTo>
                    <a:pt x="150" y="514"/>
                    <a:pt x="150" y="514"/>
                    <a:pt x="150" y="514"/>
                  </a:cubicBezTo>
                  <a:cubicBezTo>
                    <a:pt x="151" y="516"/>
                    <a:pt x="153" y="518"/>
                    <a:pt x="154" y="519"/>
                  </a:cubicBezTo>
                  <a:cubicBezTo>
                    <a:pt x="146" y="527"/>
                    <a:pt x="146" y="527"/>
                    <a:pt x="146" y="527"/>
                  </a:cubicBezTo>
                  <a:cubicBezTo>
                    <a:pt x="144" y="529"/>
                    <a:pt x="144" y="529"/>
                    <a:pt x="144" y="529"/>
                  </a:cubicBezTo>
                  <a:cubicBezTo>
                    <a:pt x="146" y="532"/>
                    <a:pt x="148" y="534"/>
                    <a:pt x="150" y="536"/>
                  </a:cubicBezTo>
                  <a:cubicBezTo>
                    <a:pt x="153" y="534"/>
                    <a:pt x="153" y="534"/>
                    <a:pt x="153" y="534"/>
                  </a:cubicBezTo>
                  <a:cubicBezTo>
                    <a:pt x="161" y="527"/>
                    <a:pt x="161" y="527"/>
                    <a:pt x="161" y="527"/>
                  </a:cubicBezTo>
                  <a:cubicBezTo>
                    <a:pt x="163" y="528"/>
                    <a:pt x="164" y="530"/>
                    <a:pt x="166" y="531"/>
                  </a:cubicBezTo>
                  <a:cubicBezTo>
                    <a:pt x="158" y="540"/>
                    <a:pt x="158" y="540"/>
                    <a:pt x="158" y="540"/>
                  </a:cubicBezTo>
                  <a:cubicBezTo>
                    <a:pt x="156" y="542"/>
                    <a:pt x="156" y="542"/>
                    <a:pt x="156" y="542"/>
                  </a:cubicBezTo>
                  <a:cubicBezTo>
                    <a:pt x="158" y="544"/>
                    <a:pt x="161" y="546"/>
                    <a:pt x="163" y="548"/>
                  </a:cubicBezTo>
                  <a:cubicBezTo>
                    <a:pt x="165" y="546"/>
                    <a:pt x="165" y="546"/>
                    <a:pt x="165" y="546"/>
                  </a:cubicBezTo>
                  <a:cubicBezTo>
                    <a:pt x="173" y="539"/>
                    <a:pt x="173" y="539"/>
                    <a:pt x="173" y="539"/>
                  </a:cubicBezTo>
                  <a:cubicBezTo>
                    <a:pt x="175" y="540"/>
                    <a:pt x="176" y="541"/>
                    <a:pt x="178" y="543"/>
                  </a:cubicBezTo>
                  <a:cubicBezTo>
                    <a:pt x="171" y="552"/>
                    <a:pt x="171" y="552"/>
                    <a:pt x="171" y="552"/>
                  </a:cubicBezTo>
                  <a:cubicBezTo>
                    <a:pt x="169" y="554"/>
                    <a:pt x="169" y="554"/>
                    <a:pt x="169" y="554"/>
                  </a:cubicBezTo>
                  <a:cubicBezTo>
                    <a:pt x="171" y="556"/>
                    <a:pt x="174" y="558"/>
                    <a:pt x="176" y="560"/>
                  </a:cubicBezTo>
                  <a:cubicBezTo>
                    <a:pt x="178" y="558"/>
                    <a:pt x="178" y="558"/>
                    <a:pt x="178" y="558"/>
                  </a:cubicBezTo>
                  <a:cubicBezTo>
                    <a:pt x="186" y="550"/>
                    <a:pt x="186" y="550"/>
                    <a:pt x="186" y="550"/>
                  </a:cubicBezTo>
                  <a:cubicBezTo>
                    <a:pt x="187" y="551"/>
                    <a:pt x="189" y="552"/>
                    <a:pt x="191" y="553"/>
                  </a:cubicBezTo>
                  <a:cubicBezTo>
                    <a:pt x="184" y="563"/>
                    <a:pt x="184" y="563"/>
                    <a:pt x="184" y="563"/>
                  </a:cubicBezTo>
                  <a:cubicBezTo>
                    <a:pt x="183" y="565"/>
                    <a:pt x="183" y="565"/>
                    <a:pt x="183" y="565"/>
                  </a:cubicBezTo>
                  <a:cubicBezTo>
                    <a:pt x="185" y="567"/>
                    <a:pt x="188" y="569"/>
                    <a:pt x="190" y="571"/>
                  </a:cubicBezTo>
                  <a:cubicBezTo>
                    <a:pt x="192" y="568"/>
                    <a:pt x="192" y="568"/>
                    <a:pt x="192" y="568"/>
                  </a:cubicBezTo>
                  <a:cubicBezTo>
                    <a:pt x="199" y="560"/>
                    <a:pt x="199" y="560"/>
                    <a:pt x="199" y="560"/>
                  </a:cubicBezTo>
                  <a:cubicBezTo>
                    <a:pt x="201" y="561"/>
                    <a:pt x="202" y="562"/>
                    <a:pt x="204" y="563"/>
                  </a:cubicBezTo>
                  <a:cubicBezTo>
                    <a:pt x="199" y="573"/>
                    <a:pt x="199" y="573"/>
                    <a:pt x="199" y="573"/>
                  </a:cubicBezTo>
                  <a:cubicBezTo>
                    <a:pt x="197" y="576"/>
                    <a:pt x="197" y="576"/>
                    <a:pt x="197" y="576"/>
                  </a:cubicBezTo>
                  <a:cubicBezTo>
                    <a:pt x="200" y="577"/>
                    <a:pt x="202" y="579"/>
                    <a:pt x="205" y="581"/>
                  </a:cubicBezTo>
                  <a:cubicBezTo>
                    <a:pt x="207" y="578"/>
                    <a:pt x="207" y="578"/>
                    <a:pt x="207" y="578"/>
                  </a:cubicBezTo>
                  <a:cubicBezTo>
                    <a:pt x="213" y="569"/>
                    <a:pt x="213" y="569"/>
                    <a:pt x="213" y="569"/>
                  </a:cubicBezTo>
                  <a:cubicBezTo>
                    <a:pt x="215" y="570"/>
                    <a:pt x="216" y="571"/>
                    <a:pt x="218" y="572"/>
                  </a:cubicBezTo>
                  <a:cubicBezTo>
                    <a:pt x="213" y="582"/>
                    <a:pt x="213" y="582"/>
                    <a:pt x="213" y="582"/>
                  </a:cubicBezTo>
                  <a:cubicBezTo>
                    <a:pt x="212" y="585"/>
                    <a:pt x="212" y="585"/>
                    <a:pt x="212" y="585"/>
                  </a:cubicBezTo>
                  <a:cubicBezTo>
                    <a:pt x="215" y="586"/>
                    <a:pt x="217" y="588"/>
                    <a:pt x="220" y="589"/>
                  </a:cubicBezTo>
                  <a:cubicBezTo>
                    <a:pt x="222" y="587"/>
                    <a:pt x="222" y="587"/>
                    <a:pt x="222" y="587"/>
                  </a:cubicBezTo>
                  <a:cubicBezTo>
                    <a:pt x="227" y="577"/>
                    <a:pt x="227" y="577"/>
                    <a:pt x="227" y="577"/>
                  </a:cubicBezTo>
                  <a:cubicBezTo>
                    <a:pt x="229" y="578"/>
                    <a:pt x="231" y="579"/>
                    <a:pt x="233" y="580"/>
                  </a:cubicBezTo>
                  <a:cubicBezTo>
                    <a:pt x="229" y="590"/>
                    <a:pt x="229" y="590"/>
                    <a:pt x="229" y="590"/>
                  </a:cubicBezTo>
                  <a:cubicBezTo>
                    <a:pt x="227" y="593"/>
                    <a:pt x="227" y="593"/>
                    <a:pt x="227" y="593"/>
                  </a:cubicBezTo>
                  <a:cubicBezTo>
                    <a:pt x="230" y="595"/>
                    <a:pt x="233" y="596"/>
                    <a:pt x="236" y="597"/>
                  </a:cubicBezTo>
                  <a:cubicBezTo>
                    <a:pt x="237" y="594"/>
                    <a:pt x="237" y="594"/>
                    <a:pt x="237" y="594"/>
                  </a:cubicBezTo>
                  <a:cubicBezTo>
                    <a:pt x="242" y="585"/>
                    <a:pt x="242" y="585"/>
                    <a:pt x="242" y="585"/>
                  </a:cubicBezTo>
                  <a:cubicBezTo>
                    <a:pt x="244" y="586"/>
                    <a:pt x="246" y="586"/>
                    <a:pt x="248" y="587"/>
                  </a:cubicBezTo>
                  <a:cubicBezTo>
                    <a:pt x="245" y="598"/>
                    <a:pt x="245" y="598"/>
                    <a:pt x="245" y="598"/>
                  </a:cubicBezTo>
                  <a:cubicBezTo>
                    <a:pt x="243" y="601"/>
                    <a:pt x="243" y="601"/>
                    <a:pt x="243" y="601"/>
                  </a:cubicBezTo>
                  <a:cubicBezTo>
                    <a:pt x="246" y="602"/>
                    <a:pt x="249" y="603"/>
                    <a:pt x="252" y="604"/>
                  </a:cubicBezTo>
                  <a:cubicBezTo>
                    <a:pt x="253" y="601"/>
                    <a:pt x="253" y="601"/>
                    <a:pt x="253" y="601"/>
                  </a:cubicBezTo>
                  <a:cubicBezTo>
                    <a:pt x="258" y="591"/>
                    <a:pt x="258" y="591"/>
                    <a:pt x="258" y="591"/>
                  </a:cubicBezTo>
                  <a:cubicBezTo>
                    <a:pt x="260" y="592"/>
                    <a:pt x="262" y="593"/>
                    <a:pt x="264" y="593"/>
                  </a:cubicBezTo>
                  <a:cubicBezTo>
                    <a:pt x="261" y="604"/>
                    <a:pt x="261" y="604"/>
                    <a:pt x="261" y="604"/>
                  </a:cubicBezTo>
                  <a:cubicBezTo>
                    <a:pt x="260" y="607"/>
                    <a:pt x="260" y="607"/>
                    <a:pt x="260" y="607"/>
                  </a:cubicBezTo>
                  <a:cubicBezTo>
                    <a:pt x="263" y="608"/>
                    <a:pt x="266" y="609"/>
                    <a:pt x="269" y="610"/>
                  </a:cubicBezTo>
                  <a:cubicBezTo>
                    <a:pt x="270" y="607"/>
                    <a:pt x="270" y="607"/>
                    <a:pt x="270" y="607"/>
                  </a:cubicBezTo>
                  <a:cubicBezTo>
                    <a:pt x="274" y="596"/>
                    <a:pt x="274" y="596"/>
                    <a:pt x="274" y="596"/>
                  </a:cubicBezTo>
                  <a:cubicBezTo>
                    <a:pt x="276" y="597"/>
                    <a:pt x="278" y="598"/>
                    <a:pt x="280" y="598"/>
                  </a:cubicBezTo>
                  <a:cubicBezTo>
                    <a:pt x="277" y="609"/>
                    <a:pt x="277" y="609"/>
                    <a:pt x="277" y="609"/>
                  </a:cubicBezTo>
                  <a:cubicBezTo>
                    <a:pt x="277" y="612"/>
                    <a:pt x="277" y="612"/>
                    <a:pt x="277" y="612"/>
                  </a:cubicBezTo>
                  <a:cubicBezTo>
                    <a:pt x="280" y="613"/>
                    <a:pt x="283" y="614"/>
                    <a:pt x="286" y="614"/>
                  </a:cubicBezTo>
                  <a:cubicBezTo>
                    <a:pt x="287" y="611"/>
                    <a:pt x="287" y="611"/>
                    <a:pt x="287" y="611"/>
                  </a:cubicBezTo>
                  <a:cubicBezTo>
                    <a:pt x="290" y="601"/>
                    <a:pt x="290" y="601"/>
                    <a:pt x="290" y="601"/>
                  </a:cubicBezTo>
                  <a:cubicBezTo>
                    <a:pt x="292" y="601"/>
                    <a:pt x="294" y="602"/>
                    <a:pt x="296" y="602"/>
                  </a:cubicBezTo>
                  <a:cubicBezTo>
                    <a:pt x="294" y="613"/>
                    <a:pt x="294" y="613"/>
                    <a:pt x="294" y="613"/>
                  </a:cubicBezTo>
                  <a:cubicBezTo>
                    <a:pt x="294" y="616"/>
                    <a:pt x="294" y="616"/>
                    <a:pt x="294" y="616"/>
                  </a:cubicBezTo>
                  <a:cubicBezTo>
                    <a:pt x="297" y="617"/>
                    <a:pt x="300" y="617"/>
                    <a:pt x="303" y="618"/>
                  </a:cubicBezTo>
                  <a:cubicBezTo>
                    <a:pt x="304" y="615"/>
                    <a:pt x="304" y="615"/>
                    <a:pt x="304" y="615"/>
                  </a:cubicBezTo>
                  <a:cubicBezTo>
                    <a:pt x="306" y="604"/>
                    <a:pt x="306" y="604"/>
                    <a:pt x="306" y="604"/>
                  </a:cubicBezTo>
                  <a:cubicBezTo>
                    <a:pt x="308" y="604"/>
                    <a:pt x="310" y="605"/>
                    <a:pt x="312" y="605"/>
                  </a:cubicBezTo>
                  <a:cubicBezTo>
                    <a:pt x="311" y="616"/>
                    <a:pt x="311" y="616"/>
                    <a:pt x="311" y="616"/>
                  </a:cubicBezTo>
                  <a:cubicBezTo>
                    <a:pt x="311" y="619"/>
                    <a:pt x="311" y="619"/>
                    <a:pt x="311" y="619"/>
                  </a:cubicBezTo>
                  <a:cubicBezTo>
                    <a:pt x="314" y="620"/>
                    <a:pt x="317" y="620"/>
                    <a:pt x="320" y="620"/>
                  </a:cubicBezTo>
                  <a:cubicBezTo>
                    <a:pt x="321" y="617"/>
                    <a:pt x="321" y="617"/>
                    <a:pt x="321" y="617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607"/>
                    <a:pt x="327" y="607"/>
                    <a:pt x="329" y="607"/>
                  </a:cubicBezTo>
                  <a:cubicBezTo>
                    <a:pt x="329" y="618"/>
                    <a:pt x="329" y="618"/>
                    <a:pt x="329" y="618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2" y="621"/>
                    <a:pt x="335" y="622"/>
                    <a:pt x="338" y="622"/>
                  </a:cubicBezTo>
                  <a:cubicBezTo>
                    <a:pt x="338" y="618"/>
                    <a:pt x="338" y="618"/>
                    <a:pt x="338" y="618"/>
                  </a:cubicBezTo>
                  <a:cubicBezTo>
                    <a:pt x="339" y="608"/>
                    <a:pt x="339" y="608"/>
                    <a:pt x="339" y="608"/>
                  </a:cubicBezTo>
                  <a:cubicBezTo>
                    <a:pt x="341" y="608"/>
                    <a:pt x="344" y="608"/>
                    <a:pt x="346" y="608"/>
                  </a:cubicBezTo>
                  <a:cubicBezTo>
                    <a:pt x="346" y="619"/>
                    <a:pt x="346" y="619"/>
                    <a:pt x="346" y="619"/>
                  </a:cubicBezTo>
                  <a:cubicBezTo>
                    <a:pt x="346" y="622"/>
                    <a:pt x="346" y="622"/>
                    <a:pt x="346" y="622"/>
                  </a:cubicBezTo>
                  <a:cubicBezTo>
                    <a:pt x="349" y="622"/>
                    <a:pt x="352" y="622"/>
                    <a:pt x="355" y="622"/>
                  </a:cubicBezTo>
                  <a:cubicBezTo>
                    <a:pt x="356" y="619"/>
                    <a:pt x="356" y="619"/>
                    <a:pt x="356" y="619"/>
                  </a:cubicBezTo>
                  <a:cubicBezTo>
                    <a:pt x="356" y="608"/>
                    <a:pt x="356" y="608"/>
                    <a:pt x="356" y="608"/>
                  </a:cubicBezTo>
                  <a:cubicBezTo>
                    <a:pt x="358" y="608"/>
                    <a:pt x="360" y="608"/>
                    <a:pt x="362" y="607"/>
                  </a:cubicBezTo>
                  <a:cubicBezTo>
                    <a:pt x="364" y="618"/>
                    <a:pt x="364" y="618"/>
                    <a:pt x="364" y="618"/>
                  </a:cubicBezTo>
                  <a:cubicBezTo>
                    <a:pt x="364" y="622"/>
                    <a:pt x="364" y="622"/>
                    <a:pt x="364" y="622"/>
                  </a:cubicBezTo>
                  <a:cubicBezTo>
                    <a:pt x="367" y="621"/>
                    <a:pt x="370" y="621"/>
                    <a:pt x="373" y="621"/>
                  </a:cubicBezTo>
                  <a:cubicBezTo>
                    <a:pt x="373" y="618"/>
                    <a:pt x="373" y="618"/>
                    <a:pt x="373" y="618"/>
                  </a:cubicBezTo>
                  <a:cubicBezTo>
                    <a:pt x="373" y="607"/>
                    <a:pt x="373" y="607"/>
                    <a:pt x="373" y="607"/>
                  </a:cubicBezTo>
                  <a:cubicBezTo>
                    <a:pt x="375" y="607"/>
                    <a:pt x="377" y="606"/>
                    <a:pt x="379" y="606"/>
                  </a:cubicBezTo>
                  <a:cubicBezTo>
                    <a:pt x="381" y="617"/>
                    <a:pt x="381" y="617"/>
                    <a:pt x="381" y="617"/>
                  </a:cubicBezTo>
                  <a:cubicBezTo>
                    <a:pt x="382" y="620"/>
                    <a:pt x="382" y="620"/>
                    <a:pt x="382" y="620"/>
                  </a:cubicBezTo>
                  <a:cubicBezTo>
                    <a:pt x="385" y="620"/>
                    <a:pt x="388" y="619"/>
                    <a:pt x="391" y="619"/>
                  </a:cubicBezTo>
                  <a:cubicBezTo>
                    <a:pt x="390" y="616"/>
                    <a:pt x="390" y="616"/>
                    <a:pt x="390" y="616"/>
                  </a:cubicBezTo>
                  <a:cubicBezTo>
                    <a:pt x="389" y="605"/>
                    <a:pt x="389" y="605"/>
                    <a:pt x="389" y="605"/>
                  </a:cubicBezTo>
                  <a:cubicBezTo>
                    <a:pt x="391" y="604"/>
                    <a:pt x="393" y="604"/>
                    <a:pt x="395" y="604"/>
                  </a:cubicBezTo>
                  <a:cubicBezTo>
                    <a:pt x="398" y="614"/>
                    <a:pt x="398" y="614"/>
                    <a:pt x="398" y="614"/>
                  </a:cubicBezTo>
                  <a:cubicBezTo>
                    <a:pt x="399" y="617"/>
                    <a:pt x="399" y="617"/>
                    <a:pt x="399" y="617"/>
                  </a:cubicBezTo>
                  <a:cubicBezTo>
                    <a:pt x="402" y="617"/>
                    <a:pt x="405" y="616"/>
                    <a:pt x="408" y="616"/>
                  </a:cubicBezTo>
                  <a:cubicBezTo>
                    <a:pt x="407" y="612"/>
                    <a:pt x="407" y="612"/>
                    <a:pt x="407" y="612"/>
                  </a:cubicBezTo>
                  <a:cubicBezTo>
                    <a:pt x="406" y="602"/>
                    <a:pt x="406" y="602"/>
                    <a:pt x="406" y="602"/>
                  </a:cubicBezTo>
                  <a:cubicBezTo>
                    <a:pt x="408" y="601"/>
                    <a:pt x="410" y="601"/>
                    <a:pt x="412" y="600"/>
                  </a:cubicBezTo>
                  <a:cubicBezTo>
                    <a:pt x="415" y="611"/>
                    <a:pt x="415" y="611"/>
                    <a:pt x="415" y="611"/>
                  </a:cubicBezTo>
                  <a:cubicBezTo>
                    <a:pt x="416" y="614"/>
                    <a:pt x="416" y="614"/>
                    <a:pt x="416" y="614"/>
                  </a:cubicBezTo>
                  <a:cubicBezTo>
                    <a:pt x="419" y="613"/>
                    <a:pt x="422" y="612"/>
                    <a:pt x="425" y="611"/>
                  </a:cubicBezTo>
                  <a:cubicBezTo>
                    <a:pt x="424" y="608"/>
                    <a:pt x="424" y="608"/>
                    <a:pt x="424" y="608"/>
                  </a:cubicBezTo>
                  <a:cubicBezTo>
                    <a:pt x="422" y="597"/>
                    <a:pt x="422" y="597"/>
                    <a:pt x="422" y="597"/>
                  </a:cubicBezTo>
                  <a:cubicBezTo>
                    <a:pt x="424" y="597"/>
                    <a:pt x="426" y="596"/>
                    <a:pt x="428" y="595"/>
                  </a:cubicBezTo>
                  <a:cubicBezTo>
                    <a:pt x="432" y="606"/>
                    <a:pt x="432" y="606"/>
                    <a:pt x="432" y="606"/>
                  </a:cubicBezTo>
                  <a:cubicBezTo>
                    <a:pt x="433" y="609"/>
                    <a:pt x="433" y="609"/>
                    <a:pt x="433" y="609"/>
                  </a:cubicBezTo>
                  <a:cubicBezTo>
                    <a:pt x="436" y="608"/>
                    <a:pt x="439" y="607"/>
                    <a:pt x="442" y="606"/>
                  </a:cubicBezTo>
                  <a:cubicBezTo>
                    <a:pt x="441" y="603"/>
                    <a:pt x="441" y="603"/>
                    <a:pt x="441" y="603"/>
                  </a:cubicBezTo>
                  <a:cubicBezTo>
                    <a:pt x="438" y="592"/>
                    <a:pt x="438" y="592"/>
                    <a:pt x="438" y="592"/>
                  </a:cubicBezTo>
                  <a:cubicBezTo>
                    <a:pt x="440" y="591"/>
                    <a:pt x="442" y="591"/>
                    <a:pt x="444" y="590"/>
                  </a:cubicBezTo>
                  <a:cubicBezTo>
                    <a:pt x="448" y="600"/>
                    <a:pt x="448" y="600"/>
                    <a:pt x="448" y="600"/>
                  </a:cubicBezTo>
                  <a:cubicBezTo>
                    <a:pt x="450" y="603"/>
                    <a:pt x="450" y="603"/>
                    <a:pt x="450" y="603"/>
                  </a:cubicBezTo>
                  <a:cubicBezTo>
                    <a:pt x="453" y="602"/>
                    <a:pt x="455" y="600"/>
                    <a:pt x="458" y="599"/>
                  </a:cubicBezTo>
                  <a:cubicBezTo>
                    <a:pt x="457" y="596"/>
                    <a:pt x="457" y="596"/>
                    <a:pt x="457" y="596"/>
                  </a:cubicBezTo>
                  <a:cubicBezTo>
                    <a:pt x="453" y="586"/>
                    <a:pt x="453" y="586"/>
                    <a:pt x="453" y="586"/>
                  </a:cubicBezTo>
                  <a:cubicBezTo>
                    <a:pt x="455" y="585"/>
                    <a:pt x="457" y="584"/>
                    <a:pt x="459" y="583"/>
                  </a:cubicBezTo>
                  <a:cubicBezTo>
                    <a:pt x="464" y="593"/>
                    <a:pt x="464" y="593"/>
                    <a:pt x="464" y="593"/>
                  </a:cubicBezTo>
                  <a:cubicBezTo>
                    <a:pt x="466" y="596"/>
                    <a:pt x="466" y="596"/>
                    <a:pt x="466" y="596"/>
                  </a:cubicBezTo>
                  <a:cubicBezTo>
                    <a:pt x="469" y="594"/>
                    <a:pt x="471" y="593"/>
                    <a:pt x="474" y="592"/>
                  </a:cubicBezTo>
                  <a:cubicBezTo>
                    <a:pt x="473" y="589"/>
                    <a:pt x="473" y="589"/>
                    <a:pt x="473" y="589"/>
                  </a:cubicBezTo>
                  <a:cubicBezTo>
                    <a:pt x="468" y="579"/>
                    <a:pt x="468" y="579"/>
                    <a:pt x="468" y="579"/>
                  </a:cubicBezTo>
                  <a:cubicBezTo>
                    <a:pt x="470" y="578"/>
                    <a:pt x="472" y="577"/>
                    <a:pt x="474" y="576"/>
                  </a:cubicBezTo>
                  <a:cubicBezTo>
                    <a:pt x="480" y="585"/>
                    <a:pt x="480" y="585"/>
                    <a:pt x="480" y="585"/>
                  </a:cubicBezTo>
                  <a:cubicBezTo>
                    <a:pt x="482" y="588"/>
                    <a:pt x="482" y="588"/>
                    <a:pt x="482" y="588"/>
                  </a:cubicBezTo>
                  <a:cubicBezTo>
                    <a:pt x="484" y="586"/>
                    <a:pt x="487" y="585"/>
                    <a:pt x="489" y="583"/>
                  </a:cubicBezTo>
                  <a:cubicBezTo>
                    <a:pt x="488" y="580"/>
                    <a:pt x="488" y="580"/>
                    <a:pt x="488" y="580"/>
                  </a:cubicBezTo>
                  <a:cubicBezTo>
                    <a:pt x="483" y="571"/>
                    <a:pt x="483" y="571"/>
                    <a:pt x="483" y="571"/>
                  </a:cubicBezTo>
                  <a:cubicBezTo>
                    <a:pt x="485" y="569"/>
                    <a:pt x="486" y="568"/>
                    <a:pt x="488" y="567"/>
                  </a:cubicBezTo>
                  <a:cubicBezTo>
                    <a:pt x="495" y="576"/>
                    <a:pt x="495" y="576"/>
                    <a:pt x="495" y="576"/>
                  </a:cubicBezTo>
                  <a:cubicBezTo>
                    <a:pt x="497" y="579"/>
                    <a:pt x="497" y="579"/>
                    <a:pt x="497" y="579"/>
                  </a:cubicBezTo>
                  <a:cubicBezTo>
                    <a:pt x="499" y="577"/>
                    <a:pt x="502" y="575"/>
                    <a:pt x="504" y="574"/>
                  </a:cubicBezTo>
                  <a:cubicBezTo>
                    <a:pt x="503" y="571"/>
                    <a:pt x="503" y="571"/>
                    <a:pt x="503" y="571"/>
                  </a:cubicBezTo>
                  <a:cubicBezTo>
                    <a:pt x="497" y="561"/>
                    <a:pt x="497" y="561"/>
                    <a:pt x="497" y="561"/>
                  </a:cubicBezTo>
                  <a:cubicBezTo>
                    <a:pt x="499" y="560"/>
                    <a:pt x="500" y="559"/>
                    <a:pt x="502" y="558"/>
                  </a:cubicBezTo>
                  <a:cubicBezTo>
                    <a:pt x="509" y="566"/>
                    <a:pt x="509" y="566"/>
                    <a:pt x="509" y="566"/>
                  </a:cubicBezTo>
                  <a:cubicBezTo>
                    <a:pt x="511" y="569"/>
                    <a:pt x="511" y="569"/>
                    <a:pt x="511" y="569"/>
                  </a:cubicBezTo>
                  <a:cubicBezTo>
                    <a:pt x="514" y="567"/>
                    <a:pt x="516" y="565"/>
                    <a:pt x="518" y="563"/>
                  </a:cubicBezTo>
                  <a:cubicBezTo>
                    <a:pt x="517" y="561"/>
                    <a:pt x="517" y="561"/>
                    <a:pt x="517" y="561"/>
                  </a:cubicBezTo>
                  <a:cubicBezTo>
                    <a:pt x="510" y="551"/>
                    <a:pt x="510" y="551"/>
                    <a:pt x="510" y="551"/>
                  </a:cubicBezTo>
                  <a:cubicBezTo>
                    <a:pt x="512" y="550"/>
                    <a:pt x="514" y="549"/>
                    <a:pt x="515" y="548"/>
                  </a:cubicBezTo>
                  <a:cubicBezTo>
                    <a:pt x="523" y="556"/>
                    <a:pt x="523" y="556"/>
                    <a:pt x="523" y="556"/>
                  </a:cubicBezTo>
                  <a:cubicBezTo>
                    <a:pt x="525" y="558"/>
                    <a:pt x="525" y="558"/>
                    <a:pt x="525" y="558"/>
                  </a:cubicBezTo>
                  <a:cubicBezTo>
                    <a:pt x="527" y="556"/>
                    <a:pt x="530" y="554"/>
                    <a:pt x="532" y="552"/>
                  </a:cubicBezTo>
                  <a:cubicBezTo>
                    <a:pt x="530" y="549"/>
                    <a:pt x="530" y="549"/>
                    <a:pt x="530" y="549"/>
                  </a:cubicBezTo>
                  <a:cubicBezTo>
                    <a:pt x="523" y="541"/>
                    <a:pt x="523" y="541"/>
                    <a:pt x="523" y="541"/>
                  </a:cubicBezTo>
                  <a:cubicBezTo>
                    <a:pt x="525" y="539"/>
                    <a:pt x="526" y="538"/>
                    <a:pt x="528" y="536"/>
                  </a:cubicBezTo>
                  <a:cubicBezTo>
                    <a:pt x="536" y="544"/>
                    <a:pt x="536" y="544"/>
                    <a:pt x="536" y="544"/>
                  </a:cubicBezTo>
                  <a:cubicBezTo>
                    <a:pt x="538" y="546"/>
                    <a:pt x="538" y="546"/>
                    <a:pt x="538" y="546"/>
                  </a:cubicBezTo>
                  <a:cubicBezTo>
                    <a:pt x="540" y="544"/>
                    <a:pt x="543" y="542"/>
                    <a:pt x="545" y="540"/>
                  </a:cubicBezTo>
                  <a:cubicBezTo>
                    <a:pt x="542" y="537"/>
                    <a:pt x="542" y="537"/>
                    <a:pt x="542" y="537"/>
                  </a:cubicBezTo>
                  <a:cubicBezTo>
                    <a:pt x="535" y="529"/>
                    <a:pt x="535" y="529"/>
                    <a:pt x="535" y="529"/>
                  </a:cubicBezTo>
                  <a:cubicBezTo>
                    <a:pt x="537" y="528"/>
                    <a:pt x="538" y="526"/>
                    <a:pt x="539" y="525"/>
                  </a:cubicBezTo>
                  <a:cubicBezTo>
                    <a:pt x="548" y="531"/>
                    <a:pt x="548" y="531"/>
                    <a:pt x="548" y="531"/>
                  </a:cubicBezTo>
                  <a:cubicBezTo>
                    <a:pt x="550" y="533"/>
                    <a:pt x="550" y="533"/>
                    <a:pt x="550" y="533"/>
                  </a:cubicBezTo>
                  <a:cubicBezTo>
                    <a:pt x="553" y="531"/>
                    <a:pt x="555" y="529"/>
                    <a:pt x="557" y="527"/>
                  </a:cubicBezTo>
                  <a:cubicBezTo>
                    <a:pt x="554" y="524"/>
                    <a:pt x="554" y="524"/>
                    <a:pt x="554" y="524"/>
                  </a:cubicBezTo>
                  <a:cubicBezTo>
                    <a:pt x="546" y="517"/>
                    <a:pt x="546" y="517"/>
                    <a:pt x="546" y="517"/>
                  </a:cubicBezTo>
                  <a:cubicBezTo>
                    <a:pt x="548" y="515"/>
                    <a:pt x="549" y="514"/>
                    <a:pt x="550" y="512"/>
                  </a:cubicBezTo>
                  <a:cubicBezTo>
                    <a:pt x="559" y="518"/>
                    <a:pt x="559" y="518"/>
                    <a:pt x="559" y="518"/>
                  </a:cubicBezTo>
                  <a:cubicBezTo>
                    <a:pt x="562" y="520"/>
                    <a:pt x="562" y="520"/>
                    <a:pt x="562" y="520"/>
                  </a:cubicBezTo>
                  <a:cubicBezTo>
                    <a:pt x="564" y="518"/>
                    <a:pt x="566" y="515"/>
                    <a:pt x="568" y="513"/>
                  </a:cubicBezTo>
                  <a:cubicBezTo>
                    <a:pt x="565" y="511"/>
                    <a:pt x="565" y="511"/>
                    <a:pt x="565" y="511"/>
                  </a:cubicBezTo>
                  <a:cubicBezTo>
                    <a:pt x="557" y="504"/>
                    <a:pt x="557" y="504"/>
                    <a:pt x="557" y="504"/>
                  </a:cubicBezTo>
                  <a:cubicBezTo>
                    <a:pt x="558" y="502"/>
                    <a:pt x="559" y="500"/>
                    <a:pt x="560" y="499"/>
                  </a:cubicBezTo>
                  <a:cubicBezTo>
                    <a:pt x="570" y="504"/>
                    <a:pt x="570" y="504"/>
                    <a:pt x="570" y="504"/>
                  </a:cubicBezTo>
                  <a:cubicBezTo>
                    <a:pt x="573" y="506"/>
                    <a:pt x="573" y="506"/>
                    <a:pt x="573" y="506"/>
                  </a:cubicBezTo>
                  <a:cubicBezTo>
                    <a:pt x="574" y="504"/>
                    <a:pt x="576" y="501"/>
                    <a:pt x="578" y="498"/>
                  </a:cubicBezTo>
                  <a:cubicBezTo>
                    <a:pt x="575" y="497"/>
                    <a:pt x="575" y="497"/>
                    <a:pt x="575" y="497"/>
                  </a:cubicBezTo>
                  <a:cubicBezTo>
                    <a:pt x="566" y="490"/>
                    <a:pt x="566" y="490"/>
                    <a:pt x="566" y="490"/>
                  </a:cubicBezTo>
                  <a:cubicBezTo>
                    <a:pt x="567" y="488"/>
                    <a:pt x="568" y="486"/>
                    <a:pt x="570" y="485"/>
                  </a:cubicBezTo>
                  <a:cubicBezTo>
                    <a:pt x="579" y="490"/>
                    <a:pt x="579" y="490"/>
                    <a:pt x="579" y="490"/>
                  </a:cubicBezTo>
                  <a:cubicBezTo>
                    <a:pt x="582" y="491"/>
                    <a:pt x="582" y="491"/>
                    <a:pt x="582" y="491"/>
                  </a:cubicBezTo>
                  <a:cubicBezTo>
                    <a:pt x="584" y="489"/>
                    <a:pt x="585" y="486"/>
                    <a:pt x="587" y="483"/>
                  </a:cubicBezTo>
                  <a:cubicBezTo>
                    <a:pt x="584" y="482"/>
                    <a:pt x="584" y="482"/>
                    <a:pt x="584" y="482"/>
                  </a:cubicBezTo>
                  <a:cubicBezTo>
                    <a:pt x="575" y="476"/>
                    <a:pt x="575" y="476"/>
                    <a:pt x="575" y="476"/>
                  </a:cubicBezTo>
                  <a:cubicBezTo>
                    <a:pt x="576" y="474"/>
                    <a:pt x="577" y="472"/>
                    <a:pt x="578" y="470"/>
                  </a:cubicBezTo>
                  <a:cubicBezTo>
                    <a:pt x="588" y="475"/>
                    <a:pt x="588" y="475"/>
                    <a:pt x="588" y="475"/>
                  </a:cubicBezTo>
                  <a:cubicBezTo>
                    <a:pt x="591" y="476"/>
                    <a:pt x="591" y="476"/>
                    <a:pt x="591" y="476"/>
                  </a:cubicBezTo>
                  <a:cubicBezTo>
                    <a:pt x="592" y="473"/>
                    <a:pt x="594" y="471"/>
                    <a:pt x="595" y="468"/>
                  </a:cubicBezTo>
                  <a:cubicBezTo>
                    <a:pt x="592" y="466"/>
                    <a:pt x="592" y="466"/>
                    <a:pt x="592" y="466"/>
                  </a:cubicBezTo>
                  <a:cubicBezTo>
                    <a:pt x="583" y="461"/>
                    <a:pt x="583" y="461"/>
                    <a:pt x="583" y="461"/>
                  </a:cubicBezTo>
                  <a:cubicBezTo>
                    <a:pt x="583" y="459"/>
                    <a:pt x="584" y="457"/>
                    <a:pt x="585" y="455"/>
                  </a:cubicBezTo>
                  <a:cubicBezTo>
                    <a:pt x="596" y="459"/>
                    <a:pt x="596" y="459"/>
                    <a:pt x="596" y="459"/>
                  </a:cubicBezTo>
                  <a:cubicBezTo>
                    <a:pt x="599" y="460"/>
                    <a:pt x="599" y="460"/>
                    <a:pt x="599" y="460"/>
                  </a:cubicBezTo>
                  <a:cubicBezTo>
                    <a:pt x="600" y="457"/>
                    <a:pt x="601" y="455"/>
                    <a:pt x="602" y="452"/>
                  </a:cubicBezTo>
                  <a:cubicBezTo>
                    <a:pt x="599" y="450"/>
                    <a:pt x="599" y="450"/>
                    <a:pt x="599" y="450"/>
                  </a:cubicBezTo>
                  <a:cubicBezTo>
                    <a:pt x="589" y="446"/>
                    <a:pt x="589" y="446"/>
                    <a:pt x="589" y="446"/>
                  </a:cubicBezTo>
                  <a:cubicBezTo>
                    <a:pt x="590" y="444"/>
                    <a:pt x="591" y="442"/>
                    <a:pt x="592" y="440"/>
                  </a:cubicBezTo>
                  <a:cubicBezTo>
                    <a:pt x="602" y="443"/>
                    <a:pt x="602" y="443"/>
                    <a:pt x="602" y="443"/>
                  </a:cubicBezTo>
                  <a:cubicBezTo>
                    <a:pt x="605" y="444"/>
                    <a:pt x="605" y="444"/>
                    <a:pt x="605" y="444"/>
                  </a:cubicBezTo>
                  <a:cubicBezTo>
                    <a:pt x="606" y="441"/>
                    <a:pt x="607" y="438"/>
                    <a:pt x="608" y="435"/>
                  </a:cubicBezTo>
                  <a:cubicBezTo>
                    <a:pt x="605" y="434"/>
                    <a:pt x="605" y="434"/>
                    <a:pt x="605" y="434"/>
                  </a:cubicBezTo>
                  <a:cubicBezTo>
                    <a:pt x="595" y="430"/>
                    <a:pt x="595" y="430"/>
                    <a:pt x="595" y="430"/>
                  </a:cubicBezTo>
                  <a:cubicBezTo>
                    <a:pt x="596" y="428"/>
                    <a:pt x="596" y="426"/>
                    <a:pt x="597" y="424"/>
                  </a:cubicBezTo>
                  <a:cubicBezTo>
                    <a:pt x="608" y="426"/>
                    <a:pt x="608" y="426"/>
                    <a:pt x="608" y="426"/>
                  </a:cubicBezTo>
                  <a:cubicBezTo>
                    <a:pt x="611" y="427"/>
                    <a:pt x="611" y="427"/>
                    <a:pt x="611" y="427"/>
                  </a:cubicBezTo>
                  <a:cubicBezTo>
                    <a:pt x="612" y="424"/>
                    <a:pt x="613" y="421"/>
                    <a:pt x="613" y="418"/>
                  </a:cubicBezTo>
                  <a:cubicBezTo>
                    <a:pt x="610" y="417"/>
                    <a:pt x="610" y="417"/>
                    <a:pt x="610" y="417"/>
                  </a:cubicBezTo>
                  <a:cubicBezTo>
                    <a:pt x="600" y="414"/>
                    <a:pt x="600" y="414"/>
                    <a:pt x="600" y="414"/>
                  </a:cubicBezTo>
                  <a:cubicBezTo>
                    <a:pt x="600" y="412"/>
                    <a:pt x="601" y="410"/>
                    <a:pt x="601" y="408"/>
                  </a:cubicBezTo>
                  <a:cubicBezTo>
                    <a:pt x="612" y="410"/>
                    <a:pt x="612" y="410"/>
                    <a:pt x="612" y="410"/>
                  </a:cubicBezTo>
                  <a:cubicBezTo>
                    <a:pt x="615" y="410"/>
                    <a:pt x="615" y="410"/>
                    <a:pt x="615" y="410"/>
                  </a:cubicBezTo>
                  <a:cubicBezTo>
                    <a:pt x="616" y="407"/>
                    <a:pt x="617" y="404"/>
                    <a:pt x="617" y="401"/>
                  </a:cubicBezTo>
                  <a:cubicBezTo>
                    <a:pt x="614" y="400"/>
                    <a:pt x="614" y="400"/>
                    <a:pt x="614" y="400"/>
                  </a:cubicBezTo>
                  <a:cubicBezTo>
                    <a:pt x="603" y="398"/>
                    <a:pt x="603" y="398"/>
                    <a:pt x="603" y="398"/>
                  </a:cubicBezTo>
                  <a:cubicBezTo>
                    <a:pt x="604" y="395"/>
                    <a:pt x="604" y="393"/>
                    <a:pt x="605" y="391"/>
                  </a:cubicBezTo>
                  <a:cubicBezTo>
                    <a:pt x="616" y="392"/>
                    <a:pt x="616" y="392"/>
                    <a:pt x="616" y="392"/>
                  </a:cubicBezTo>
                  <a:cubicBezTo>
                    <a:pt x="619" y="393"/>
                    <a:pt x="619" y="393"/>
                    <a:pt x="619" y="393"/>
                  </a:cubicBezTo>
                  <a:cubicBezTo>
                    <a:pt x="619" y="390"/>
                    <a:pt x="620" y="387"/>
                    <a:pt x="620" y="384"/>
                  </a:cubicBezTo>
                  <a:cubicBezTo>
                    <a:pt x="617" y="383"/>
                    <a:pt x="617" y="383"/>
                    <a:pt x="617" y="383"/>
                  </a:cubicBezTo>
                  <a:cubicBezTo>
                    <a:pt x="606" y="381"/>
                    <a:pt x="606" y="381"/>
                    <a:pt x="606" y="381"/>
                  </a:cubicBezTo>
                  <a:cubicBezTo>
                    <a:pt x="606" y="379"/>
                    <a:pt x="607" y="377"/>
                    <a:pt x="607" y="375"/>
                  </a:cubicBezTo>
                  <a:cubicBezTo>
                    <a:pt x="618" y="375"/>
                    <a:pt x="618" y="375"/>
                    <a:pt x="618" y="375"/>
                  </a:cubicBezTo>
                  <a:cubicBezTo>
                    <a:pt x="621" y="375"/>
                    <a:pt x="621" y="375"/>
                    <a:pt x="621" y="375"/>
                  </a:cubicBezTo>
                  <a:cubicBezTo>
                    <a:pt x="621" y="372"/>
                    <a:pt x="622" y="369"/>
                    <a:pt x="622" y="366"/>
                  </a:cubicBezTo>
                  <a:cubicBezTo>
                    <a:pt x="619" y="366"/>
                    <a:pt x="619" y="366"/>
                    <a:pt x="619" y="366"/>
                  </a:cubicBezTo>
                  <a:cubicBezTo>
                    <a:pt x="608" y="364"/>
                    <a:pt x="608" y="364"/>
                    <a:pt x="608" y="364"/>
                  </a:cubicBezTo>
                  <a:cubicBezTo>
                    <a:pt x="608" y="362"/>
                    <a:pt x="608" y="360"/>
                    <a:pt x="608" y="358"/>
                  </a:cubicBezTo>
                  <a:cubicBezTo>
                    <a:pt x="619" y="358"/>
                    <a:pt x="619" y="358"/>
                    <a:pt x="619" y="358"/>
                  </a:cubicBezTo>
                  <a:cubicBezTo>
                    <a:pt x="622" y="358"/>
                    <a:pt x="622" y="358"/>
                    <a:pt x="622" y="358"/>
                  </a:cubicBezTo>
                  <a:cubicBezTo>
                    <a:pt x="622" y="355"/>
                    <a:pt x="622" y="352"/>
                    <a:pt x="622" y="349"/>
                  </a:cubicBezTo>
                  <a:cubicBezTo>
                    <a:pt x="619" y="348"/>
                    <a:pt x="619" y="348"/>
                    <a:pt x="619" y="348"/>
                  </a:cubicBezTo>
                  <a:cubicBezTo>
                    <a:pt x="608" y="348"/>
                    <a:pt x="608" y="348"/>
                    <a:pt x="608" y="348"/>
                  </a:cubicBezTo>
                  <a:cubicBezTo>
                    <a:pt x="608" y="346"/>
                    <a:pt x="608" y="344"/>
                    <a:pt x="608" y="342"/>
                  </a:cubicBezTo>
                  <a:cubicBezTo>
                    <a:pt x="619" y="340"/>
                    <a:pt x="619" y="340"/>
                    <a:pt x="619" y="340"/>
                  </a:cubicBezTo>
                  <a:cubicBezTo>
                    <a:pt x="622" y="340"/>
                    <a:pt x="622" y="340"/>
                    <a:pt x="622" y="340"/>
                  </a:cubicBezTo>
                  <a:cubicBezTo>
                    <a:pt x="622" y="337"/>
                    <a:pt x="622" y="334"/>
                    <a:pt x="622" y="331"/>
                  </a:cubicBezTo>
                  <a:cubicBezTo>
                    <a:pt x="619" y="331"/>
                    <a:pt x="619" y="331"/>
                    <a:pt x="619" y="331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9"/>
                    <a:pt x="607" y="327"/>
                    <a:pt x="607" y="325"/>
                  </a:cubicBezTo>
                  <a:cubicBezTo>
                    <a:pt x="618" y="323"/>
                    <a:pt x="618" y="323"/>
                    <a:pt x="618" y="323"/>
                  </a:cubicBezTo>
                  <a:cubicBezTo>
                    <a:pt x="621" y="323"/>
                    <a:pt x="621" y="323"/>
                    <a:pt x="621" y="323"/>
                  </a:cubicBezTo>
                  <a:cubicBezTo>
                    <a:pt x="621" y="320"/>
                    <a:pt x="620" y="316"/>
                    <a:pt x="620" y="313"/>
                  </a:cubicBezTo>
                  <a:cubicBezTo>
                    <a:pt x="617" y="314"/>
                    <a:pt x="617" y="314"/>
                    <a:pt x="617" y="314"/>
                  </a:cubicBezTo>
                  <a:cubicBezTo>
                    <a:pt x="606" y="314"/>
                    <a:pt x="606" y="314"/>
                    <a:pt x="606" y="314"/>
                  </a:cubicBezTo>
                  <a:cubicBezTo>
                    <a:pt x="606" y="312"/>
                    <a:pt x="605" y="310"/>
                    <a:pt x="605" y="308"/>
                  </a:cubicBezTo>
                  <a:cubicBezTo>
                    <a:pt x="616" y="306"/>
                    <a:pt x="616" y="306"/>
                    <a:pt x="616" y="306"/>
                  </a:cubicBezTo>
                  <a:cubicBezTo>
                    <a:pt x="619" y="305"/>
                    <a:pt x="619" y="305"/>
                    <a:pt x="619" y="305"/>
                  </a:cubicBezTo>
                  <a:cubicBezTo>
                    <a:pt x="618" y="302"/>
                    <a:pt x="618" y="299"/>
                    <a:pt x="617" y="296"/>
                  </a:cubicBezTo>
                  <a:cubicBezTo>
                    <a:pt x="614" y="296"/>
                    <a:pt x="614" y="296"/>
                    <a:pt x="614" y="296"/>
                  </a:cubicBezTo>
                  <a:cubicBezTo>
                    <a:pt x="603" y="298"/>
                    <a:pt x="603" y="298"/>
                    <a:pt x="603" y="298"/>
                  </a:cubicBezTo>
                  <a:cubicBezTo>
                    <a:pt x="603" y="296"/>
                    <a:pt x="602" y="294"/>
                    <a:pt x="602" y="292"/>
                  </a:cubicBezTo>
                  <a:cubicBezTo>
                    <a:pt x="612" y="289"/>
                    <a:pt x="612" y="289"/>
                    <a:pt x="612" y="289"/>
                  </a:cubicBezTo>
                  <a:cubicBezTo>
                    <a:pt x="615" y="288"/>
                    <a:pt x="615" y="288"/>
                    <a:pt x="615" y="288"/>
                  </a:cubicBezTo>
                  <a:cubicBezTo>
                    <a:pt x="615" y="285"/>
                    <a:pt x="614" y="282"/>
                    <a:pt x="613" y="279"/>
                  </a:cubicBezTo>
                  <a:cubicBezTo>
                    <a:pt x="610" y="280"/>
                    <a:pt x="610" y="280"/>
                    <a:pt x="610" y="280"/>
                  </a:cubicBezTo>
                  <a:cubicBezTo>
                    <a:pt x="599" y="282"/>
                    <a:pt x="599" y="282"/>
                    <a:pt x="599" y="282"/>
                  </a:cubicBezTo>
                  <a:cubicBezTo>
                    <a:pt x="599" y="280"/>
                    <a:pt x="598" y="278"/>
                    <a:pt x="598" y="276"/>
                  </a:cubicBezTo>
                  <a:cubicBezTo>
                    <a:pt x="608" y="272"/>
                    <a:pt x="608" y="272"/>
                    <a:pt x="608" y="272"/>
                  </a:cubicBezTo>
                  <a:cubicBezTo>
                    <a:pt x="611" y="271"/>
                    <a:pt x="611" y="271"/>
                    <a:pt x="611" y="271"/>
                  </a:cubicBezTo>
                  <a:cubicBezTo>
                    <a:pt x="610" y="268"/>
                    <a:pt x="609" y="265"/>
                    <a:pt x="608" y="262"/>
                  </a:cubicBezTo>
                  <a:cubicBezTo>
                    <a:pt x="605" y="263"/>
                    <a:pt x="605" y="263"/>
                    <a:pt x="605" y="263"/>
                  </a:cubicBezTo>
                  <a:cubicBezTo>
                    <a:pt x="594" y="266"/>
                    <a:pt x="594" y="266"/>
                    <a:pt x="594" y="266"/>
                  </a:cubicBezTo>
                  <a:cubicBezTo>
                    <a:pt x="594" y="264"/>
                    <a:pt x="593" y="262"/>
                    <a:pt x="592" y="260"/>
                  </a:cubicBezTo>
                  <a:cubicBezTo>
                    <a:pt x="602" y="255"/>
                    <a:pt x="602" y="255"/>
                    <a:pt x="602" y="255"/>
                  </a:cubicBezTo>
                  <a:cubicBezTo>
                    <a:pt x="605" y="254"/>
                    <a:pt x="605" y="254"/>
                    <a:pt x="605" y="254"/>
                  </a:cubicBezTo>
                  <a:cubicBezTo>
                    <a:pt x="605" y="252"/>
                    <a:pt x="604" y="251"/>
                    <a:pt x="603" y="249"/>
                  </a:cubicBezTo>
                  <a:cubicBezTo>
                    <a:pt x="603" y="248"/>
                    <a:pt x="602" y="247"/>
                    <a:pt x="602" y="246"/>
                  </a:cubicBezTo>
                  <a:cubicBezTo>
                    <a:pt x="599" y="247"/>
                    <a:pt x="599" y="247"/>
                    <a:pt x="599" y="247"/>
                  </a:cubicBezTo>
                  <a:cubicBezTo>
                    <a:pt x="588" y="250"/>
                    <a:pt x="588" y="250"/>
                    <a:pt x="588" y="250"/>
                  </a:cubicBezTo>
                  <a:cubicBezTo>
                    <a:pt x="588" y="248"/>
                    <a:pt x="587" y="246"/>
                    <a:pt x="586" y="244"/>
                  </a:cubicBezTo>
                  <a:cubicBezTo>
                    <a:pt x="596" y="239"/>
                    <a:pt x="596" y="239"/>
                    <a:pt x="596" y="239"/>
                  </a:cubicBezTo>
                  <a:cubicBezTo>
                    <a:pt x="599" y="238"/>
                    <a:pt x="599" y="238"/>
                    <a:pt x="599" y="238"/>
                  </a:cubicBezTo>
                  <a:cubicBezTo>
                    <a:pt x="597" y="235"/>
                    <a:pt x="596" y="232"/>
                    <a:pt x="595" y="229"/>
                  </a:cubicBezTo>
                  <a:cubicBezTo>
                    <a:pt x="592" y="231"/>
                    <a:pt x="592" y="231"/>
                    <a:pt x="592" y="231"/>
                  </a:cubicBezTo>
                  <a:cubicBezTo>
                    <a:pt x="582" y="235"/>
                    <a:pt x="582" y="235"/>
                    <a:pt x="582" y="235"/>
                  </a:cubicBezTo>
                  <a:cubicBezTo>
                    <a:pt x="581" y="233"/>
                    <a:pt x="580" y="231"/>
                    <a:pt x="579" y="229"/>
                  </a:cubicBezTo>
                  <a:cubicBezTo>
                    <a:pt x="588" y="224"/>
                    <a:pt x="588" y="224"/>
                    <a:pt x="588" y="224"/>
                  </a:cubicBezTo>
                  <a:cubicBezTo>
                    <a:pt x="591" y="222"/>
                    <a:pt x="591" y="222"/>
                    <a:pt x="591" y="222"/>
                  </a:cubicBezTo>
                  <a:cubicBezTo>
                    <a:pt x="590" y="219"/>
                    <a:pt x="588" y="216"/>
                    <a:pt x="587" y="214"/>
                  </a:cubicBezTo>
                  <a:cubicBezTo>
                    <a:pt x="584" y="215"/>
                    <a:pt x="584" y="215"/>
                    <a:pt x="584" y="215"/>
                  </a:cubicBezTo>
                  <a:cubicBezTo>
                    <a:pt x="574" y="220"/>
                    <a:pt x="574" y="220"/>
                    <a:pt x="574" y="220"/>
                  </a:cubicBezTo>
                  <a:cubicBezTo>
                    <a:pt x="573" y="218"/>
                    <a:pt x="572" y="216"/>
                    <a:pt x="571" y="215"/>
                  </a:cubicBezTo>
                  <a:cubicBezTo>
                    <a:pt x="580" y="208"/>
                    <a:pt x="580" y="208"/>
                    <a:pt x="580" y="208"/>
                  </a:cubicBezTo>
                  <a:cubicBezTo>
                    <a:pt x="582" y="207"/>
                    <a:pt x="582" y="207"/>
                    <a:pt x="582" y="207"/>
                  </a:cubicBezTo>
                  <a:cubicBezTo>
                    <a:pt x="581" y="204"/>
                    <a:pt x="579" y="201"/>
                    <a:pt x="577" y="199"/>
                  </a:cubicBezTo>
                  <a:cubicBezTo>
                    <a:pt x="575" y="200"/>
                    <a:pt x="575" y="200"/>
                    <a:pt x="575" y="200"/>
                  </a:cubicBezTo>
                  <a:cubicBezTo>
                    <a:pt x="565" y="206"/>
                    <a:pt x="565" y="206"/>
                    <a:pt x="565" y="206"/>
                  </a:cubicBezTo>
                  <a:cubicBezTo>
                    <a:pt x="564" y="204"/>
                    <a:pt x="563" y="202"/>
                    <a:pt x="562" y="201"/>
                  </a:cubicBezTo>
                  <a:cubicBezTo>
                    <a:pt x="570" y="194"/>
                    <a:pt x="570" y="194"/>
                    <a:pt x="570" y="194"/>
                  </a:cubicBezTo>
                  <a:cubicBezTo>
                    <a:pt x="573" y="192"/>
                    <a:pt x="573" y="192"/>
                    <a:pt x="573" y="192"/>
                  </a:cubicBezTo>
                  <a:cubicBezTo>
                    <a:pt x="571" y="189"/>
                    <a:pt x="569" y="187"/>
                    <a:pt x="567" y="184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55" y="192"/>
                    <a:pt x="555" y="192"/>
                    <a:pt x="555" y="192"/>
                  </a:cubicBezTo>
                  <a:cubicBezTo>
                    <a:pt x="554" y="191"/>
                    <a:pt x="553" y="189"/>
                    <a:pt x="552" y="187"/>
                  </a:cubicBezTo>
                  <a:cubicBezTo>
                    <a:pt x="560" y="180"/>
                    <a:pt x="560" y="180"/>
                    <a:pt x="560" y="180"/>
                  </a:cubicBezTo>
                  <a:cubicBezTo>
                    <a:pt x="562" y="178"/>
                    <a:pt x="562" y="178"/>
                    <a:pt x="562" y="178"/>
                  </a:cubicBezTo>
                  <a:cubicBezTo>
                    <a:pt x="560" y="175"/>
                    <a:pt x="558" y="173"/>
                    <a:pt x="556" y="171"/>
                  </a:cubicBezTo>
                  <a:cubicBezTo>
                    <a:pt x="554" y="173"/>
                    <a:pt x="554" y="173"/>
                    <a:pt x="554" y="173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3" y="178"/>
                    <a:pt x="542" y="176"/>
                    <a:pt x="541" y="175"/>
                  </a:cubicBezTo>
                  <a:cubicBezTo>
                    <a:pt x="548" y="167"/>
                    <a:pt x="548" y="167"/>
                    <a:pt x="548" y="167"/>
                  </a:cubicBezTo>
                  <a:cubicBezTo>
                    <a:pt x="551" y="164"/>
                    <a:pt x="551" y="164"/>
                    <a:pt x="551" y="164"/>
                  </a:cubicBezTo>
                  <a:cubicBezTo>
                    <a:pt x="549" y="162"/>
                    <a:pt x="546" y="160"/>
                    <a:pt x="544" y="158"/>
                  </a:cubicBezTo>
                  <a:cubicBezTo>
                    <a:pt x="542" y="160"/>
                    <a:pt x="542" y="160"/>
                    <a:pt x="542" y="160"/>
                  </a:cubicBezTo>
                  <a:cubicBezTo>
                    <a:pt x="534" y="167"/>
                    <a:pt x="534" y="167"/>
                    <a:pt x="534" y="167"/>
                  </a:cubicBezTo>
                  <a:close/>
                  <a:moveTo>
                    <a:pt x="342" y="315"/>
                  </a:moveTo>
                  <a:cubicBezTo>
                    <a:pt x="342" y="315"/>
                    <a:pt x="342" y="315"/>
                    <a:pt x="342" y="315"/>
                  </a:cubicBezTo>
                  <a:cubicBezTo>
                    <a:pt x="340" y="307"/>
                    <a:pt x="340" y="307"/>
                    <a:pt x="340" y="307"/>
                  </a:cubicBezTo>
                  <a:cubicBezTo>
                    <a:pt x="328" y="312"/>
                    <a:pt x="328" y="312"/>
                    <a:pt x="328" y="312"/>
                  </a:cubicBezTo>
                  <a:cubicBezTo>
                    <a:pt x="331" y="319"/>
                    <a:pt x="331" y="319"/>
                    <a:pt x="331" y="319"/>
                  </a:cubicBezTo>
                  <a:cubicBezTo>
                    <a:pt x="317" y="328"/>
                    <a:pt x="311" y="346"/>
                    <a:pt x="317" y="362"/>
                  </a:cubicBezTo>
                  <a:cubicBezTo>
                    <a:pt x="324" y="380"/>
                    <a:pt x="344" y="388"/>
                    <a:pt x="362" y="381"/>
                  </a:cubicBezTo>
                  <a:cubicBezTo>
                    <a:pt x="380" y="374"/>
                    <a:pt x="389" y="354"/>
                    <a:pt x="382" y="336"/>
                  </a:cubicBezTo>
                  <a:cubicBezTo>
                    <a:pt x="375" y="320"/>
                    <a:pt x="359" y="311"/>
                    <a:pt x="342" y="315"/>
                  </a:cubicBezTo>
                  <a:close/>
                </a:path>
              </a:pathLst>
            </a:custGeom>
            <a:solidFill>
              <a:srgbClr val="EA574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79" name="Freeform 8"/>
            <p:cNvSpPr>
              <a:spLocks noEditPoints="1"/>
            </p:cNvSpPr>
            <p:nvPr/>
          </p:nvSpPr>
          <p:spPr>
            <a:xfrm>
              <a:off x="3225" y="1639"/>
              <a:ext cx="789" cy="789"/>
            </a:xfrm>
            <a:custGeom>
              <a:avLst/>
              <a:gdLst/>
              <a:ahLst/>
              <a:cxnLst>
                <a:cxn ang="0">
                  <a:pos x="1297" y="970"/>
                </a:cxn>
                <a:cxn ang="0">
                  <a:pos x="775" y="1264"/>
                </a:cxn>
                <a:cxn ang="0">
                  <a:pos x="241" y="1199"/>
                </a:cxn>
                <a:cxn ang="0">
                  <a:pos x="90" y="617"/>
                </a:cxn>
                <a:cxn ang="0">
                  <a:pos x="291" y="119"/>
                </a:cxn>
                <a:cxn ang="0">
                  <a:pos x="894" y="124"/>
                </a:cxn>
                <a:cxn ang="0">
                  <a:pos x="1015" y="415"/>
                </a:cxn>
                <a:cxn ang="0">
                  <a:pos x="968" y="362"/>
                </a:cxn>
                <a:cxn ang="0">
                  <a:pos x="944" y="296"/>
                </a:cxn>
                <a:cxn ang="0">
                  <a:pos x="875" y="288"/>
                </a:cxn>
                <a:cxn ang="0">
                  <a:pos x="805" y="270"/>
                </a:cxn>
                <a:cxn ang="0">
                  <a:pos x="755" y="219"/>
                </a:cxn>
                <a:cxn ang="0">
                  <a:pos x="689" y="241"/>
                </a:cxn>
                <a:cxn ang="0">
                  <a:pos x="617" y="255"/>
                </a:cxn>
                <a:cxn ang="0">
                  <a:pos x="551" y="231"/>
                </a:cxn>
                <a:cxn ang="0">
                  <a:pos x="501" y="279"/>
                </a:cxn>
                <a:cxn ang="0">
                  <a:pos x="443" y="324"/>
                </a:cxn>
                <a:cxn ang="0">
                  <a:pos x="374" y="329"/>
                </a:cxn>
                <a:cxn ang="0">
                  <a:pos x="348" y="395"/>
                </a:cxn>
                <a:cxn ang="0">
                  <a:pos x="315" y="460"/>
                </a:cxn>
                <a:cxn ang="0">
                  <a:pos x="252" y="496"/>
                </a:cxn>
                <a:cxn ang="0">
                  <a:pos x="258" y="563"/>
                </a:cxn>
                <a:cxn ang="0">
                  <a:pos x="255" y="636"/>
                </a:cxn>
                <a:cxn ang="0">
                  <a:pos x="217" y="694"/>
                </a:cxn>
                <a:cxn ang="0">
                  <a:pos x="250" y="756"/>
                </a:cxn>
                <a:cxn ang="0">
                  <a:pos x="279" y="822"/>
                </a:cxn>
                <a:cxn ang="0">
                  <a:pos x="267" y="894"/>
                </a:cxn>
                <a:cxn ang="0">
                  <a:pos x="324" y="932"/>
                </a:cxn>
                <a:cxn ang="0">
                  <a:pos x="369" y="970"/>
                </a:cxn>
                <a:cxn ang="0">
                  <a:pos x="412" y="1023"/>
                </a:cxn>
                <a:cxn ang="0">
                  <a:pos x="451" y="1084"/>
                </a:cxn>
                <a:cxn ang="0">
                  <a:pos x="522" y="1075"/>
                </a:cxn>
                <a:cxn ang="0">
                  <a:pos x="587" y="1108"/>
                </a:cxn>
                <a:cxn ang="0">
                  <a:pos x="648" y="1142"/>
                </a:cxn>
                <a:cxn ang="0">
                  <a:pos x="706" y="1104"/>
                </a:cxn>
                <a:cxn ang="0">
                  <a:pos x="777" y="1104"/>
                </a:cxn>
                <a:cxn ang="0">
                  <a:pos x="846" y="1113"/>
                </a:cxn>
                <a:cxn ang="0">
                  <a:pos x="884" y="1054"/>
                </a:cxn>
                <a:cxn ang="0">
                  <a:pos x="944" y="1015"/>
                </a:cxn>
                <a:cxn ang="0">
                  <a:pos x="1015" y="1003"/>
                </a:cxn>
                <a:cxn ang="0">
                  <a:pos x="1034" y="935"/>
                </a:cxn>
                <a:cxn ang="0">
                  <a:pos x="1063" y="870"/>
                </a:cxn>
                <a:cxn ang="0">
                  <a:pos x="1118" y="829"/>
                </a:cxn>
                <a:cxn ang="0">
                  <a:pos x="1109" y="760"/>
                </a:cxn>
                <a:cxn ang="0">
                  <a:pos x="1108" y="689"/>
                </a:cxn>
                <a:cxn ang="0">
                  <a:pos x="1142" y="625"/>
                </a:cxn>
                <a:cxn ang="0">
                  <a:pos x="1104" y="570"/>
                </a:cxn>
                <a:cxn ang="0">
                  <a:pos x="1072" y="505"/>
                </a:cxn>
                <a:cxn ang="0">
                  <a:pos x="1077" y="439"/>
                </a:cxn>
                <a:cxn ang="0">
                  <a:pos x="1023" y="410"/>
                </a:cxn>
                <a:cxn ang="0">
                  <a:pos x="608" y="591"/>
                </a:cxn>
                <a:cxn ang="0">
                  <a:pos x="710" y="662"/>
                </a:cxn>
                <a:cxn ang="0">
                  <a:pos x="551" y="505"/>
                </a:cxn>
                <a:cxn ang="0">
                  <a:pos x="830" y="570"/>
                </a:cxn>
                <a:cxn ang="0">
                  <a:pos x="760" y="792"/>
                </a:cxn>
                <a:cxn ang="0">
                  <a:pos x="563" y="792"/>
                </a:cxn>
                <a:cxn ang="0">
                  <a:pos x="863" y="703"/>
                </a:cxn>
                <a:cxn ang="0">
                  <a:pos x="522" y="629"/>
                </a:cxn>
                <a:cxn ang="0">
                  <a:pos x="755" y="970"/>
                </a:cxn>
                <a:cxn ang="0">
                  <a:pos x="448" y="575"/>
                </a:cxn>
                <a:cxn ang="0">
                  <a:pos x="841" y="422"/>
                </a:cxn>
                <a:cxn ang="0">
                  <a:pos x="937" y="834"/>
                </a:cxn>
              </a:cxnLst>
              <a:pathLst>
                <a:path w="458" h="458">
                  <a:moveTo>
                    <a:pt x="440" y="137"/>
                  </a:moveTo>
                  <a:cubicBezTo>
                    <a:pt x="442" y="142"/>
                    <a:pt x="444" y="146"/>
                    <a:pt x="446" y="151"/>
                  </a:cubicBezTo>
                  <a:cubicBezTo>
                    <a:pt x="436" y="154"/>
                    <a:pt x="427" y="158"/>
                    <a:pt x="418" y="163"/>
                  </a:cubicBezTo>
                  <a:cubicBezTo>
                    <a:pt x="422" y="174"/>
                    <a:pt x="425" y="186"/>
                    <a:pt x="427" y="197"/>
                  </a:cubicBezTo>
                  <a:cubicBezTo>
                    <a:pt x="437" y="197"/>
                    <a:pt x="447" y="196"/>
                    <a:pt x="457" y="195"/>
                  </a:cubicBezTo>
                  <a:cubicBezTo>
                    <a:pt x="457" y="200"/>
                    <a:pt x="458" y="205"/>
                    <a:pt x="458" y="210"/>
                  </a:cubicBezTo>
                  <a:cubicBezTo>
                    <a:pt x="448" y="210"/>
                    <a:pt x="439" y="212"/>
                    <a:pt x="429" y="214"/>
                  </a:cubicBezTo>
                  <a:cubicBezTo>
                    <a:pt x="430" y="226"/>
                    <a:pt x="430" y="238"/>
                    <a:pt x="428" y="250"/>
                  </a:cubicBezTo>
                  <a:cubicBezTo>
                    <a:pt x="438" y="252"/>
                    <a:pt x="448" y="254"/>
                    <a:pt x="458" y="255"/>
                  </a:cubicBezTo>
                  <a:cubicBezTo>
                    <a:pt x="457" y="260"/>
                    <a:pt x="456" y="265"/>
                    <a:pt x="455" y="270"/>
                  </a:cubicBezTo>
                  <a:cubicBezTo>
                    <a:pt x="446" y="268"/>
                    <a:pt x="436" y="267"/>
                    <a:pt x="426" y="266"/>
                  </a:cubicBezTo>
                  <a:cubicBezTo>
                    <a:pt x="424" y="278"/>
                    <a:pt x="420" y="289"/>
                    <a:pt x="416" y="300"/>
                  </a:cubicBezTo>
                  <a:cubicBezTo>
                    <a:pt x="425" y="305"/>
                    <a:pt x="434" y="310"/>
                    <a:pt x="443" y="313"/>
                  </a:cubicBezTo>
                  <a:cubicBezTo>
                    <a:pt x="441" y="318"/>
                    <a:pt x="439" y="322"/>
                    <a:pt x="437" y="327"/>
                  </a:cubicBezTo>
                  <a:cubicBezTo>
                    <a:pt x="428" y="322"/>
                    <a:pt x="419" y="319"/>
                    <a:pt x="409" y="316"/>
                  </a:cubicBezTo>
                  <a:cubicBezTo>
                    <a:pt x="404" y="327"/>
                    <a:pt x="398" y="337"/>
                    <a:pt x="391" y="346"/>
                  </a:cubicBezTo>
                  <a:cubicBezTo>
                    <a:pt x="398" y="353"/>
                    <a:pt x="406" y="360"/>
                    <a:pt x="414" y="366"/>
                  </a:cubicBezTo>
                  <a:cubicBezTo>
                    <a:pt x="411" y="370"/>
                    <a:pt x="408" y="373"/>
                    <a:pt x="405" y="377"/>
                  </a:cubicBezTo>
                  <a:cubicBezTo>
                    <a:pt x="397" y="371"/>
                    <a:pt x="389" y="365"/>
                    <a:pt x="381" y="360"/>
                  </a:cubicBezTo>
                  <a:cubicBezTo>
                    <a:pt x="373" y="369"/>
                    <a:pt x="365" y="377"/>
                    <a:pt x="355" y="384"/>
                  </a:cubicBezTo>
                  <a:cubicBezTo>
                    <a:pt x="360" y="393"/>
                    <a:pt x="366" y="401"/>
                    <a:pt x="372" y="409"/>
                  </a:cubicBezTo>
                  <a:cubicBezTo>
                    <a:pt x="368" y="412"/>
                    <a:pt x="364" y="415"/>
                    <a:pt x="360" y="418"/>
                  </a:cubicBezTo>
                  <a:cubicBezTo>
                    <a:pt x="355" y="409"/>
                    <a:pt x="349" y="402"/>
                    <a:pt x="342" y="394"/>
                  </a:cubicBezTo>
                  <a:cubicBezTo>
                    <a:pt x="332" y="401"/>
                    <a:pt x="322" y="407"/>
                    <a:pt x="311" y="412"/>
                  </a:cubicBezTo>
                  <a:cubicBezTo>
                    <a:pt x="313" y="421"/>
                    <a:pt x="317" y="431"/>
                    <a:pt x="321" y="440"/>
                  </a:cubicBezTo>
                  <a:cubicBezTo>
                    <a:pt x="316" y="441"/>
                    <a:pt x="312" y="443"/>
                    <a:pt x="307" y="445"/>
                  </a:cubicBezTo>
                  <a:cubicBezTo>
                    <a:pt x="304" y="436"/>
                    <a:pt x="300" y="427"/>
                    <a:pt x="295" y="418"/>
                  </a:cubicBezTo>
                  <a:cubicBezTo>
                    <a:pt x="284" y="422"/>
                    <a:pt x="272" y="425"/>
                    <a:pt x="261" y="426"/>
                  </a:cubicBezTo>
                  <a:cubicBezTo>
                    <a:pt x="261" y="436"/>
                    <a:pt x="261" y="446"/>
                    <a:pt x="263" y="456"/>
                  </a:cubicBezTo>
                  <a:cubicBezTo>
                    <a:pt x="258" y="457"/>
                    <a:pt x="253" y="457"/>
                    <a:pt x="248" y="458"/>
                  </a:cubicBezTo>
                  <a:cubicBezTo>
                    <a:pt x="248" y="448"/>
                    <a:pt x="246" y="438"/>
                    <a:pt x="244" y="428"/>
                  </a:cubicBezTo>
                  <a:cubicBezTo>
                    <a:pt x="232" y="429"/>
                    <a:pt x="220" y="429"/>
                    <a:pt x="208" y="428"/>
                  </a:cubicBezTo>
                  <a:cubicBezTo>
                    <a:pt x="206" y="438"/>
                    <a:pt x="204" y="447"/>
                    <a:pt x="203" y="457"/>
                  </a:cubicBezTo>
                  <a:cubicBezTo>
                    <a:pt x="198" y="456"/>
                    <a:pt x="193" y="456"/>
                    <a:pt x="188" y="455"/>
                  </a:cubicBezTo>
                  <a:cubicBezTo>
                    <a:pt x="190" y="445"/>
                    <a:pt x="191" y="435"/>
                    <a:pt x="192" y="425"/>
                  </a:cubicBezTo>
                  <a:cubicBezTo>
                    <a:pt x="180" y="423"/>
                    <a:pt x="169" y="420"/>
                    <a:pt x="158" y="416"/>
                  </a:cubicBezTo>
                  <a:cubicBezTo>
                    <a:pt x="153" y="424"/>
                    <a:pt x="148" y="433"/>
                    <a:pt x="145" y="443"/>
                  </a:cubicBezTo>
                  <a:cubicBezTo>
                    <a:pt x="140" y="441"/>
                    <a:pt x="136" y="439"/>
                    <a:pt x="131" y="437"/>
                  </a:cubicBezTo>
                  <a:cubicBezTo>
                    <a:pt x="136" y="428"/>
                    <a:pt x="139" y="419"/>
                    <a:pt x="142" y="409"/>
                  </a:cubicBezTo>
                  <a:cubicBezTo>
                    <a:pt x="131" y="404"/>
                    <a:pt x="121" y="398"/>
                    <a:pt x="112" y="391"/>
                  </a:cubicBezTo>
                  <a:cubicBezTo>
                    <a:pt x="105" y="398"/>
                    <a:pt x="98" y="405"/>
                    <a:pt x="92" y="413"/>
                  </a:cubicBezTo>
                  <a:cubicBezTo>
                    <a:pt x="88" y="410"/>
                    <a:pt x="85" y="407"/>
                    <a:pt x="81" y="404"/>
                  </a:cubicBezTo>
                  <a:cubicBezTo>
                    <a:pt x="87" y="397"/>
                    <a:pt x="93" y="389"/>
                    <a:pt x="98" y="380"/>
                  </a:cubicBezTo>
                  <a:cubicBezTo>
                    <a:pt x="89" y="373"/>
                    <a:pt x="81" y="364"/>
                    <a:pt x="74" y="355"/>
                  </a:cubicBezTo>
                  <a:cubicBezTo>
                    <a:pt x="65" y="360"/>
                    <a:pt x="57" y="366"/>
                    <a:pt x="49" y="372"/>
                  </a:cubicBezTo>
                  <a:cubicBezTo>
                    <a:pt x="46" y="368"/>
                    <a:pt x="43" y="364"/>
                    <a:pt x="40" y="360"/>
                  </a:cubicBezTo>
                  <a:cubicBezTo>
                    <a:pt x="49" y="354"/>
                    <a:pt x="56" y="348"/>
                    <a:pt x="64" y="341"/>
                  </a:cubicBezTo>
                  <a:cubicBezTo>
                    <a:pt x="57" y="332"/>
                    <a:pt x="51" y="321"/>
                    <a:pt x="46" y="310"/>
                  </a:cubicBezTo>
                  <a:cubicBezTo>
                    <a:pt x="37" y="313"/>
                    <a:pt x="27" y="316"/>
                    <a:pt x="18" y="320"/>
                  </a:cubicBezTo>
                  <a:cubicBezTo>
                    <a:pt x="16" y="316"/>
                    <a:pt x="15" y="311"/>
                    <a:pt x="13" y="306"/>
                  </a:cubicBezTo>
                  <a:cubicBezTo>
                    <a:pt x="22" y="303"/>
                    <a:pt x="31" y="299"/>
                    <a:pt x="40" y="294"/>
                  </a:cubicBezTo>
                  <a:cubicBezTo>
                    <a:pt x="36" y="283"/>
                    <a:pt x="33" y="272"/>
                    <a:pt x="31" y="260"/>
                  </a:cubicBezTo>
                  <a:cubicBezTo>
                    <a:pt x="21" y="260"/>
                    <a:pt x="12" y="261"/>
                    <a:pt x="2" y="263"/>
                  </a:cubicBezTo>
                  <a:cubicBezTo>
                    <a:pt x="1" y="258"/>
                    <a:pt x="1" y="253"/>
                    <a:pt x="0" y="248"/>
                  </a:cubicBezTo>
                  <a:cubicBezTo>
                    <a:pt x="10" y="247"/>
                    <a:pt x="20" y="246"/>
                    <a:pt x="29" y="243"/>
                  </a:cubicBezTo>
                  <a:cubicBezTo>
                    <a:pt x="29" y="231"/>
                    <a:pt x="29" y="220"/>
                    <a:pt x="30" y="208"/>
                  </a:cubicBezTo>
                  <a:cubicBezTo>
                    <a:pt x="20" y="205"/>
                    <a:pt x="11" y="204"/>
                    <a:pt x="1" y="203"/>
                  </a:cubicBezTo>
                  <a:cubicBezTo>
                    <a:pt x="1" y="198"/>
                    <a:pt x="2" y="193"/>
                    <a:pt x="3" y="188"/>
                  </a:cubicBezTo>
                  <a:cubicBezTo>
                    <a:pt x="13" y="190"/>
                    <a:pt x="23" y="191"/>
                    <a:pt x="33" y="191"/>
                  </a:cubicBezTo>
                  <a:cubicBezTo>
                    <a:pt x="35" y="179"/>
                    <a:pt x="38" y="168"/>
                    <a:pt x="42" y="157"/>
                  </a:cubicBezTo>
                  <a:cubicBezTo>
                    <a:pt x="34" y="152"/>
                    <a:pt x="25" y="148"/>
                    <a:pt x="15" y="144"/>
                  </a:cubicBezTo>
                  <a:cubicBezTo>
                    <a:pt x="17" y="140"/>
                    <a:pt x="19" y="135"/>
                    <a:pt x="21" y="131"/>
                  </a:cubicBezTo>
                  <a:cubicBezTo>
                    <a:pt x="30" y="135"/>
                    <a:pt x="39" y="139"/>
                    <a:pt x="49" y="142"/>
                  </a:cubicBezTo>
                  <a:cubicBezTo>
                    <a:pt x="54" y="131"/>
                    <a:pt x="60" y="121"/>
                    <a:pt x="67" y="111"/>
                  </a:cubicBezTo>
                  <a:cubicBezTo>
                    <a:pt x="60" y="104"/>
                    <a:pt x="52" y="98"/>
                    <a:pt x="44" y="92"/>
                  </a:cubicBezTo>
                  <a:cubicBezTo>
                    <a:pt x="48" y="88"/>
                    <a:pt x="51" y="84"/>
                    <a:pt x="54" y="80"/>
                  </a:cubicBezTo>
                  <a:cubicBezTo>
                    <a:pt x="61" y="87"/>
                    <a:pt x="69" y="93"/>
                    <a:pt x="78" y="98"/>
                  </a:cubicBezTo>
                  <a:cubicBezTo>
                    <a:pt x="85" y="89"/>
                    <a:pt x="94" y="81"/>
                    <a:pt x="103" y="73"/>
                  </a:cubicBezTo>
                  <a:cubicBezTo>
                    <a:pt x="98" y="65"/>
                    <a:pt x="92" y="56"/>
                    <a:pt x="86" y="49"/>
                  </a:cubicBezTo>
                  <a:cubicBezTo>
                    <a:pt x="90" y="46"/>
                    <a:pt x="94" y="43"/>
                    <a:pt x="98" y="40"/>
                  </a:cubicBezTo>
                  <a:cubicBezTo>
                    <a:pt x="104" y="48"/>
                    <a:pt x="110" y="56"/>
                    <a:pt x="117" y="63"/>
                  </a:cubicBezTo>
                  <a:cubicBezTo>
                    <a:pt x="126" y="57"/>
                    <a:pt x="137" y="51"/>
                    <a:pt x="148" y="46"/>
                  </a:cubicBezTo>
                  <a:cubicBezTo>
                    <a:pt x="145" y="36"/>
                    <a:pt x="142" y="27"/>
                    <a:pt x="138" y="18"/>
                  </a:cubicBezTo>
                  <a:cubicBezTo>
                    <a:pt x="142" y="16"/>
                    <a:pt x="147" y="14"/>
                    <a:pt x="151" y="12"/>
                  </a:cubicBezTo>
                  <a:cubicBezTo>
                    <a:pt x="155" y="22"/>
                    <a:pt x="159" y="31"/>
                    <a:pt x="163" y="40"/>
                  </a:cubicBezTo>
                  <a:cubicBezTo>
                    <a:pt x="175" y="36"/>
                    <a:pt x="186" y="33"/>
                    <a:pt x="198" y="31"/>
                  </a:cubicBezTo>
                  <a:cubicBezTo>
                    <a:pt x="198" y="21"/>
                    <a:pt x="197" y="11"/>
                    <a:pt x="195" y="1"/>
                  </a:cubicBezTo>
                  <a:cubicBezTo>
                    <a:pt x="200" y="1"/>
                    <a:pt x="205" y="0"/>
                    <a:pt x="210" y="0"/>
                  </a:cubicBezTo>
                  <a:cubicBezTo>
                    <a:pt x="211" y="10"/>
                    <a:pt x="212" y="19"/>
                    <a:pt x="215" y="29"/>
                  </a:cubicBezTo>
                  <a:cubicBezTo>
                    <a:pt x="227" y="28"/>
                    <a:pt x="238" y="28"/>
                    <a:pt x="250" y="30"/>
                  </a:cubicBezTo>
                  <a:cubicBezTo>
                    <a:pt x="253" y="20"/>
                    <a:pt x="254" y="10"/>
                    <a:pt x="255" y="0"/>
                  </a:cubicBezTo>
                  <a:cubicBezTo>
                    <a:pt x="260" y="1"/>
                    <a:pt x="265" y="2"/>
                    <a:pt x="270" y="2"/>
                  </a:cubicBezTo>
                  <a:cubicBezTo>
                    <a:pt x="268" y="12"/>
                    <a:pt x="267" y="22"/>
                    <a:pt x="267" y="32"/>
                  </a:cubicBezTo>
                  <a:cubicBezTo>
                    <a:pt x="278" y="34"/>
                    <a:pt x="290" y="38"/>
                    <a:pt x="301" y="42"/>
                  </a:cubicBezTo>
                  <a:cubicBezTo>
                    <a:pt x="306" y="33"/>
                    <a:pt x="310" y="24"/>
                    <a:pt x="314" y="15"/>
                  </a:cubicBezTo>
                  <a:cubicBezTo>
                    <a:pt x="318" y="17"/>
                    <a:pt x="323" y="19"/>
                    <a:pt x="327" y="21"/>
                  </a:cubicBezTo>
                  <a:cubicBezTo>
                    <a:pt x="323" y="30"/>
                    <a:pt x="319" y="39"/>
                    <a:pt x="316" y="49"/>
                  </a:cubicBezTo>
                  <a:cubicBezTo>
                    <a:pt x="327" y="54"/>
                    <a:pt x="337" y="60"/>
                    <a:pt x="347" y="67"/>
                  </a:cubicBezTo>
                  <a:cubicBezTo>
                    <a:pt x="354" y="60"/>
                    <a:pt x="360" y="52"/>
                    <a:pt x="366" y="44"/>
                  </a:cubicBezTo>
                  <a:cubicBezTo>
                    <a:pt x="370" y="47"/>
                    <a:pt x="374" y="50"/>
                    <a:pt x="378" y="53"/>
                  </a:cubicBezTo>
                  <a:cubicBezTo>
                    <a:pt x="371" y="61"/>
                    <a:pt x="365" y="69"/>
                    <a:pt x="360" y="77"/>
                  </a:cubicBezTo>
                  <a:cubicBezTo>
                    <a:pt x="369" y="85"/>
                    <a:pt x="377" y="93"/>
                    <a:pt x="385" y="103"/>
                  </a:cubicBezTo>
                  <a:cubicBezTo>
                    <a:pt x="393" y="98"/>
                    <a:pt x="402" y="92"/>
                    <a:pt x="409" y="86"/>
                  </a:cubicBezTo>
                  <a:cubicBezTo>
                    <a:pt x="412" y="90"/>
                    <a:pt x="415" y="94"/>
                    <a:pt x="418" y="98"/>
                  </a:cubicBezTo>
                  <a:cubicBezTo>
                    <a:pt x="410" y="103"/>
                    <a:pt x="402" y="109"/>
                    <a:pt x="395" y="116"/>
                  </a:cubicBezTo>
                  <a:cubicBezTo>
                    <a:pt x="401" y="126"/>
                    <a:pt x="407" y="136"/>
                    <a:pt x="412" y="147"/>
                  </a:cubicBezTo>
                  <a:cubicBezTo>
                    <a:pt x="422" y="145"/>
                    <a:pt x="431" y="141"/>
                    <a:pt x="440" y="137"/>
                  </a:cubicBezTo>
                  <a:close/>
                  <a:moveTo>
                    <a:pt x="342" y="140"/>
                  </a:moveTo>
                  <a:cubicBezTo>
                    <a:pt x="342" y="140"/>
                    <a:pt x="342" y="140"/>
                    <a:pt x="342" y="140"/>
                  </a:cubicBezTo>
                  <a:cubicBezTo>
                    <a:pt x="341" y="138"/>
                    <a:pt x="340" y="137"/>
                    <a:pt x="339" y="135"/>
                  </a:cubicBezTo>
                  <a:cubicBezTo>
                    <a:pt x="341" y="133"/>
                    <a:pt x="341" y="133"/>
                    <a:pt x="341" y="133"/>
                  </a:cubicBezTo>
                  <a:cubicBezTo>
                    <a:pt x="343" y="131"/>
                    <a:pt x="345" y="128"/>
                    <a:pt x="347" y="126"/>
                  </a:cubicBezTo>
                  <a:cubicBezTo>
                    <a:pt x="348" y="126"/>
                    <a:pt x="347" y="125"/>
                    <a:pt x="347" y="125"/>
                  </a:cubicBezTo>
                  <a:cubicBezTo>
                    <a:pt x="339" y="131"/>
                    <a:pt x="339" y="131"/>
                    <a:pt x="339" y="131"/>
                  </a:cubicBezTo>
                  <a:cubicBezTo>
                    <a:pt x="336" y="133"/>
                    <a:pt x="336" y="133"/>
                    <a:pt x="336" y="133"/>
                  </a:cubicBezTo>
                  <a:cubicBezTo>
                    <a:pt x="335" y="131"/>
                    <a:pt x="334" y="130"/>
                    <a:pt x="333" y="129"/>
                  </a:cubicBezTo>
                  <a:cubicBezTo>
                    <a:pt x="335" y="126"/>
                    <a:pt x="335" y="126"/>
                    <a:pt x="335" y="126"/>
                  </a:cubicBezTo>
                  <a:cubicBezTo>
                    <a:pt x="337" y="124"/>
                    <a:pt x="339" y="121"/>
                    <a:pt x="341" y="119"/>
                  </a:cubicBezTo>
                  <a:cubicBezTo>
                    <a:pt x="341" y="118"/>
                    <a:pt x="340" y="118"/>
                    <a:pt x="340" y="118"/>
                  </a:cubicBezTo>
                  <a:cubicBezTo>
                    <a:pt x="333" y="124"/>
                    <a:pt x="333" y="124"/>
                    <a:pt x="333" y="124"/>
                  </a:cubicBezTo>
                  <a:cubicBezTo>
                    <a:pt x="330" y="126"/>
                    <a:pt x="330" y="126"/>
                    <a:pt x="330" y="126"/>
                  </a:cubicBezTo>
                  <a:cubicBezTo>
                    <a:pt x="329" y="125"/>
                    <a:pt x="327" y="124"/>
                    <a:pt x="326" y="122"/>
                  </a:cubicBezTo>
                  <a:cubicBezTo>
                    <a:pt x="328" y="120"/>
                    <a:pt x="328" y="120"/>
                    <a:pt x="328" y="120"/>
                  </a:cubicBezTo>
                  <a:cubicBezTo>
                    <a:pt x="330" y="117"/>
                    <a:pt x="332" y="115"/>
                    <a:pt x="334" y="112"/>
                  </a:cubicBezTo>
                  <a:cubicBezTo>
                    <a:pt x="334" y="112"/>
                    <a:pt x="333" y="111"/>
                    <a:pt x="333" y="111"/>
                  </a:cubicBezTo>
                  <a:cubicBezTo>
                    <a:pt x="326" y="118"/>
                    <a:pt x="326" y="118"/>
                    <a:pt x="326" y="118"/>
                  </a:cubicBezTo>
                  <a:cubicBezTo>
                    <a:pt x="323" y="120"/>
                    <a:pt x="323" y="120"/>
                    <a:pt x="323" y="120"/>
                  </a:cubicBezTo>
                  <a:cubicBezTo>
                    <a:pt x="322" y="119"/>
                    <a:pt x="321" y="118"/>
                    <a:pt x="319" y="116"/>
                  </a:cubicBezTo>
                  <a:cubicBezTo>
                    <a:pt x="321" y="114"/>
                    <a:pt x="321" y="114"/>
                    <a:pt x="321" y="114"/>
                  </a:cubicBezTo>
                  <a:cubicBezTo>
                    <a:pt x="323" y="111"/>
                    <a:pt x="324" y="108"/>
                    <a:pt x="326" y="106"/>
                  </a:cubicBezTo>
                  <a:cubicBezTo>
                    <a:pt x="326" y="105"/>
                    <a:pt x="325" y="104"/>
                    <a:pt x="325" y="105"/>
                  </a:cubicBezTo>
                  <a:cubicBezTo>
                    <a:pt x="319" y="112"/>
                    <a:pt x="319" y="112"/>
                    <a:pt x="319" y="112"/>
                  </a:cubicBezTo>
                  <a:cubicBezTo>
                    <a:pt x="316" y="114"/>
                    <a:pt x="316" y="114"/>
                    <a:pt x="316" y="114"/>
                  </a:cubicBezTo>
                  <a:cubicBezTo>
                    <a:pt x="315" y="113"/>
                    <a:pt x="313" y="112"/>
                    <a:pt x="312" y="111"/>
                  </a:cubicBezTo>
                  <a:cubicBezTo>
                    <a:pt x="314" y="108"/>
                    <a:pt x="314" y="108"/>
                    <a:pt x="314" y="108"/>
                  </a:cubicBezTo>
                  <a:cubicBezTo>
                    <a:pt x="315" y="105"/>
                    <a:pt x="317" y="103"/>
                    <a:pt x="318" y="100"/>
                  </a:cubicBezTo>
                  <a:cubicBezTo>
                    <a:pt x="318" y="99"/>
                    <a:pt x="317" y="99"/>
                    <a:pt x="317" y="99"/>
                  </a:cubicBezTo>
                  <a:cubicBezTo>
                    <a:pt x="311" y="106"/>
                    <a:pt x="311" y="106"/>
                    <a:pt x="311" y="106"/>
                  </a:cubicBezTo>
                  <a:cubicBezTo>
                    <a:pt x="309" y="109"/>
                    <a:pt x="309" y="109"/>
                    <a:pt x="309" y="109"/>
                  </a:cubicBezTo>
                  <a:cubicBezTo>
                    <a:pt x="307" y="108"/>
                    <a:pt x="306" y="107"/>
                    <a:pt x="304" y="106"/>
                  </a:cubicBezTo>
                  <a:cubicBezTo>
                    <a:pt x="306" y="103"/>
                    <a:pt x="306" y="103"/>
                    <a:pt x="306" y="103"/>
                  </a:cubicBezTo>
                  <a:cubicBezTo>
                    <a:pt x="307" y="100"/>
                    <a:pt x="308" y="97"/>
                    <a:pt x="310" y="95"/>
                  </a:cubicBezTo>
                  <a:cubicBezTo>
                    <a:pt x="310" y="94"/>
                    <a:pt x="309" y="93"/>
                    <a:pt x="309" y="94"/>
                  </a:cubicBezTo>
                  <a:cubicBezTo>
                    <a:pt x="303" y="101"/>
                    <a:pt x="303" y="101"/>
                    <a:pt x="303" y="101"/>
                  </a:cubicBezTo>
                  <a:cubicBezTo>
                    <a:pt x="301" y="104"/>
                    <a:pt x="301" y="104"/>
                    <a:pt x="301" y="104"/>
                  </a:cubicBezTo>
                  <a:cubicBezTo>
                    <a:pt x="300" y="103"/>
                    <a:pt x="298" y="102"/>
                    <a:pt x="296" y="101"/>
                  </a:cubicBezTo>
                  <a:cubicBezTo>
                    <a:pt x="298" y="98"/>
                    <a:pt x="298" y="98"/>
                    <a:pt x="298" y="98"/>
                  </a:cubicBezTo>
                  <a:cubicBezTo>
                    <a:pt x="299" y="95"/>
                    <a:pt x="300" y="93"/>
                    <a:pt x="301" y="90"/>
                  </a:cubicBezTo>
                  <a:cubicBezTo>
                    <a:pt x="301" y="89"/>
                    <a:pt x="300" y="89"/>
                    <a:pt x="300" y="89"/>
                  </a:cubicBezTo>
                  <a:cubicBezTo>
                    <a:pt x="295" y="97"/>
                    <a:pt x="295" y="97"/>
                    <a:pt x="295" y="97"/>
                  </a:cubicBezTo>
                  <a:cubicBezTo>
                    <a:pt x="293" y="100"/>
                    <a:pt x="293" y="100"/>
                    <a:pt x="293" y="100"/>
                  </a:cubicBezTo>
                  <a:cubicBezTo>
                    <a:pt x="292" y="99"/>
                    <a:pt x="290" y="98"/>
                    <a:pt x="288" y="97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1"/>
                    <a:pt x="291" y="88"/>
                    <a:pt x="292" y="85"/>
                  </a:cubicBezTo>
                  <a:cubicBezTo>
                    <a:pt x="292" y="85"/>
                    <a:pt x="291" y="84"/>
                    <a:pt x="291" y="85"/>
                  </a:cubicBezTo>
                  <a:cubicBezTo>
                    <a:pt x="287" y="93"/>
                    <a:pt x="287" y="93"/>
                    <a:pt x="287" y="93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3" y="95"/>
                    <a:pt x="282" y="95"/>
                    <a:pt x="280" y="94"/>
                  </a:cubicBezTo>
                  <a:cubicBezTo>
                    <a:pt x="281" y="91"/>
                    <a:pt x="281" y="91"/>
                    <a:pt x="281" y="91"/>
                  </a:cubicBezTo>
                  <a:cubicBezTo>
                    <a:pt x="282" y="88"/>
                    <a:pt x="282" y="85"/>
                    <a:pt x="283" y="82"/>
                  </a:cubicBezTo>
                  <a:cubicBezTo>
                    <a:pt x="283" y="81"/>
                    <a:pt x="282" y="81"/>
                    <a:pt x="282" y="81"/>
                  </a:cubicBezTo>
                  <a:cubicBezTo>
                    <a:pt x="278" y="90"/>
                    <a:pt x="278" y="90"/>
                    <a:pt x="278" y="90"/>
                  </a:cubicBezTo>
                  <a:cubicBezTo>
                    <a:pt x="276" y="93"/>
                    <a:pt x="276" y="93"/>
                    <a:pt x="276" y="93"/>
                  </a:cubicBezTo>
                  <a:cubicBezTo>
                    <a:pt x="275" y="92"/>
                    <a:pt x="273" y="92"/>
                    <a:pt x="271" y="91"/>
                  </a:cubicBezTo>
                  <a:cubicBezTo>
                    <a:pt x="272" y="88"/>
                    <a:pt x="272" y="88"/>
                    <a:pt x="272" y="88"/>
                  </a:cubicBezTo>
                  <a:cubicBezTo>
                    <a:pt x="273" y="85"/>
                    <a:pt x="273" y="82"/>
                    <a:pt x="274" y="79"/>
                  </a:cubicBezTo>
                  <a:cubicBezTo>
                    <a:pt x="274" y="78"/>
                    <a:pt x="273" y="78"/>
                    <a:pt x="272" y="78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90"/>
                    <a:pt x="268" y="90"/>
                    <a:pt x="268" y="90"/>
                  </a:cubicBezTo>
                  <a:cubicBezTo>
                    <a:pt x="266" y="90"/>
                    <a:pt x="264" y="89"/>
                    <a:pt x="263" y="89"/>
                  </a:cubicBezTo>
                  <a:cubicBezTo>
                    <a:pt x="263" y="85"/>
                    <a:pt x="263" y="85"/>
                    <a:pt x="263" y="85"/>
                  </a:cubicBezTo>
                  <a:cubicBezTo>
                    <a:pt x="263" y="82"/>
                    <a:pt x="264" y="79"/>
                    <a:pt x="264" y="76"/>
                  </a:cubicBezTo>
                  <a:cubicBezTo>
                    <a:pt x="264" y="76"/>
                    <a:pt x="263" y="75"/>
                    <a:pt x="263" y="76"/>
                  </a:cubicBezTo>
                  <a:cubicBezTo>
                    <a:pt x="260" y="85"/>
                    <a:pt x="260" y="85"/>
                    <a:pt x="260" y="85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7" y="88"/>
                    <a:pt x="255" y="87"/>
                    <a:pt x="254" y="87"/>
                  </a:cubicBezTo>
                  <a:cubicBezTo>
                    <a:pt x="254" y="83"/>
                    <a:pt x="254" y="83"/>
                    <a:pt x="254" y="83"/>
                  </a:cubicBezTo>
                  <a:cubicBezTo>
                    <a:pt x="254" y="80"/>
                    <a:pt x="254" y="77"/>
                    <a:pt x="254" y="74"/>
                  </a:cubicBezTo>
                  <a:cubicBezTo>
                    <a:pt x="254" y="74"/>
                    <a:pt x="253" y="73"/>
                    <a:pt x="253" y="74"/>
                  </a:cubicBezTo>
                  <a:cubicBezTo>
                    <a:pt x="251" y="83"/>
                    <a:pt x="251" y="83"/>
                    <a:pt x="251" y="83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8" y="86"/>
                    <a:pt x="246" y="86"/>
                    <a:pt x="245" y="86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5" y="79"/>
                    <a:pt x="245" y="76"/>
                    <a:pt x="245" y="73"/>
                  </a:cubicBezTo>
                  <a:cubicBezTo>
                    <a:pt x="245" y="72"/>
                    <a:pt x="243" y="72"/>
                    <a:pt x="243" y="73"/>
                  </a:cubicBezTo>
                  <a:cubicBezTo>
                    <a:pt x="242" y="82"/>
                    <a:pt x="242" y="82"/>
                    <a:pt x="242" y="82"/>
                  </a:cubicBezTo>
                  <a:cubicBezTo>
                    <a:pt x="241" y="85"/>
                    <a:pt x="241" y="85"/>
                    <a:pt x="241" y="85"/>
                  </a:cubicBezTo>
                  <a:cubicBezTo>
                    <a:pt x="239" y="85"/>
                    <a:pt x="237" y="85"/>
                    <a:pt x="236" y="85"/>
                  </a:cubicBezTo>
                  <a:cubicBezTo>
                    <a:pt x="235" y="82"/>
                    <a:pt x="235" y="82"/>
                    <a:pt x="235" y="82"/>
                  </a:cubicBezTo>
                  <a:cubicBezTo>
                    <a:pt x="235" y="78"/>
                    <a:pt x="235" y="75"/>
                    <a:pt x="235" y="72"/>
                  </a:cubicBezTo>
                  <a:cubicBezTo>
                    <a:pt x="235" y="72"/>
                    <a:pt x="234" y="72"/>
                    <a:pt x="233" y="72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5"/>
                    <a:pt x="232" y="85"/>
                    <a:pt x="232" y="85"/>
                  </a:cubicBezTo>
                  <a:cubicBezTo>
                    <a:pt x="230" y="85"/>
                    <a:pt x="228" y="85"/>
                    <a:pt x="226" y="85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78"/>
                    <a:pt x="225" y="75"/>
                    <a:pt x="225" y="72"/>
                  </a:cubicBezTo>
                  <a:cubicBezTo>
                    <a:pt x="225" y="72"/>
                    <a:pt x="224" y="72"/>
                    <a:pt x="224" y="72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1" y="85"/>
                    <a:pt x="219" y="85"/>
                    <a:pt x="217" y="85"/>
                  </a:cubicBezTo>
                  <a:cubicBezTo>
                    <a:pt x="217" y="82"/>
                    <a:pt x="217" y="82"/>
                    <a:pt x="217" y="82"/>
                  </a:cubicBezTo>
                  <a:cubicBezTo>
                    <a:pt x="216" y="79"/>
                    <a:pt x="216" y="76"/>
                    <a:pt x="215" y="73"/>
                  </a:cubicBezTo>
                  <a:cubicBezTo>
                    <a:pt x="215" y="72"/>
                    <a:pt x="214" y="72"/>
                    <a:pt x="214" y="73"/>
                  </a:cubicBezTo>
                  <a:cubicBezTo>
                    <a:pt x="214" y="82"/>
                    <a:pt x="214" y="82"/>
                    <a:pt x="214" y="82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2" y="86"/>
                    <a:pt x="210" y="86"/>
                    <a:pt x="208" y="86"/>
                  </a:cubicBezTo>
                  <a:cubicBezTo>
                    <a:pt x="208" y="83"/>
                    <a:pt x="208" y="83"/>
                    <a:pt x="208" y="83"/>
                  </a:cubicBezTo>
                  <a:cubicBezTo>
                    <a:pt x="207" y="80"/>
                    <a:pt x="206" y="77"/>
                    <a:pt x="205" y="74"/>
                  </a:cubicBezTo>
                  <a:cubicBezTo>
                    <a:pt x="205" y="73"/>
                    <a:pt x="204" y="74"/>
                    <a:pt x="204" y="7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7"/>
                    <a:pt x="205" y="87"/>
                    <a:pt x="205" y="87"/>
                  </a:cubicBezTo>
                  <a:cubicBezTo>
                    <a:pt x="203" y="87"/>
                    <a:pt x="201" y="88"/>
                    <a:pt x="199" y="88"/>
                  </a:cubicBezTo>
                  <a:cubicBezTo>
                    <a:pt x="198" y="85"/>
                    <a:pt x="198" y="85"/>
                    <a:pt x="198" y="85"/>
                  </a:cubicBezTo>
                  <a:cubicBezTo>
                    <a:pt x="197" y="82"/>
                    <a:pt x="196" y="79"/>
                    <a:pt x="196" y="76"/>
                  </a:cubicBezTo>
                  <a:cubicBezTo>
                    <a:pt x="195" y="75"/>
                    <a:pt x="194" y="76"/>
                    <a:pt x="194" y="76"/>
                  </a:cubicBezTo>
                  <a:cubicBezTo>
                    <a:pt x="195" y="85"/>
                    <a:pt x="195" y="85"/>
                    <a:pt x="195" y="85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4" y="89"/>
                    <a:pt x="192" y="90"/>
                    <a:pt x="191" y="90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8" y="84"/>
                    <a:pt x="187" y="81"/>
                    <a:pt x="186" y="78"/>
                  </a:cubicBezTo>
                  <a:cubicBezTo>
                    <a:pt x="186" y="78"/>
                    <a:pt x="185" y="78"/>
                    <a:pt x="185" y="79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7" y="91"/>
                    <a:pt x="187" y="91"/>
                    <a:pt x="187" y="91"/>
                  </a:cubicBezTo>
                  <a:cubicBezTo>
                    <a:pt x="185" y="92"/>
                    <a:pt x="184" y="92"/>
                    <a:pt x="182" y="93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79" y="87"/>
                    <a:pt x="178" y="84"/>
                    <a:pt x="177" y="81"/>
                  </a:cubicBezTo>
                  <a:cubicBezTo>
                    <a:pt x="176" y="81"/>
                    <a:pt x="175" y="81"/>
                    <a:pt x="175" y="8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78" y="94"/>
                    <a:pt x="178" y="94"/>
                    <a:pt x="178" y="94"/>
                  </a:cubicBezTo>
                  <a:cubicBezTo>
                    <a:pt x="177" y="95"/>
                    <a:pt x="175" y="95"/>
                    <a:pt x="173" y="96"/>
                  </a:cubicBezTo>
                  <a:cubicBezTo>
                    <a:pt x="172" y="93"/>
                    <a:pt x="172" y="93"/>
                    <a:pt x="172" y="93"/>
                  </a:cubicBezTo>
                  <a:cubicBezTo>
                    <a:pt x="170" y="90"/>
                    <a:pt x="169" y="88"/>
                    <a:pt x="167" y="85"/>
                  </a:cubicBezTo>
                  <a:cubicBezTo>
                    <a:pt x="167" y="84"/>
                    <a:pt x="166" y="85"/>
                    <a:pt x="166" y="86"/>
                  </a:cubicBezTo>
                  <a:cubicBezTo>
                    <a:pt x="169" y="94"/>
                    <a:pt x="169" y="94"/>
                    <a:pt x="169" y="94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68" y="98"/>
                    <a:pt x="167" y="99"/>
                    <a:pt x="165" y="100"/>
                  </a:cubicBezTo>
                  <a:cubicBezTo>
                    <a:pt x="163" y="97"/>
                    <a:pt x="163" y="97"/>
                    <a:pt x="163" y="97"/>
                  </a:cubicBezTo>
                  <a:cubicBezTo>
                    <a:pt x="162" y="94"/>
                    <a:pt x="160" y="92"/>
                    <a:pt x="158" y="89"/>
                  </a:cubicBezTo>
                  <a:cubicBezTo>
                    <a:pt x="158" y="89"/>
                    <a:pt x="157" y="89"/>
                    <a:pt x="157" y="90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2" y="102"/>
                    <a:pt x="162" y="102"/>
                    <a:pt x="162" y="102"/>
                  </a:cubicBezTo>
                  <a:cubicBezTo>
                    <a:pt x="160" y="102"/>
                    <a:pt x="159" y="103"/>
                    <a:pt x="157" y="104"/>
                  </a:cubicBezTo>
                  <a:cubicBezTo>
                    <a:pt x="155" y="101"/>
                    <a:pt x="155" y="101"/>
                    <a:pt x="155" y="101"/>
                  </a:cubicBezTo>
                  <a:cubicBezTo>
                    <a:pt x="153" y="99"/>
                    <a:pt x="152" y="96"/>
                    <a:pt x="150" y="94"/>
                  </a:cubicBezTo>
                  <a:cubicBezTo>
                    <a:pt x="149" y="93"/>
                    <a:pt x="148" y="94"/>
                    <a:pt x="149" y="9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2" y="107"/>
                    <a:pt x="151" y="108"/>
                    <a:pt x="149" y="109"/>
                  </a:cubicBezTo>
                  <a:cubicBezTo>
                    <a:pt x="147" y="106"/>
                    <a:pt x="147" y="106"/>
                    <a:pt x="147" y="106"/>
                  </a:cubicBezTo>
                  <a:cubicBezTo>
                    <a:pt x="145" y="104"/>
                    <a:pt x="143" y="102"/>
                    <a:pt x="141" y="99"/>
                  </a:cubicBezTo>
                  <a:cubicBezTo>
                    <a:pt x="141" y="99"/>
                    <a:pt x="140" y="99"/>
                    <a:pt x="140" y="100"/>
                  </a:cubicBezTo>
                  <a:cubicBezTo>
                    <a:pt x="145" y="108"/>
                    <a:pt x="145" y="108"/>
                    <a:pt x="145" y="108"/>
                  </a:cubicBezTo>
                  <a:cubicBezTo>
                    <a:pt x="146" y="111"/>
                    <a:pt x="146" y="111"/>
                    <a:pt x="146" y="111"/>
                  </a:cubicBezTo>
                  <a:cubicBezTo>
                    <a:pt x="145" y="112"/>
                    <a:pt x="144" y="113"/>
                    <a:pt x="142" y="114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38" y="109"/>
                    <a:pt x="136" y="107"/>
                    <a:pt x="133" y="105"/>
                  </a:cubicBezTo>
                  <a:cubicBezTo>
                    <a:pt x="133" y="105"/>
                    <a:pt x="132" y="105"/>
                    <a:pt x="132" y="106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9" y="116"/>
                    <a:pt x="139" y="116"/>
                    <a:pt x="139" y="116"/>
                  </a:cubicBezTo>
                  <a:cubicBezTo>
                    <a:pt x="138" y="118"/>
                    <a:pt x="136" y="119"/>
                    <a:pt x="135" y="120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0" y="116"/>
                    <a:pt x="128" y="113"/>
                    <a:pt x="126" y="111"/>
                  </a:cubicBezTo>
                  <a:cubicBezTo>
                    <a:pt x="125" y="111"/>
                    <a:pt x="124" y="112"/>
                    <a:pt x="125" y="112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1" y="124"/>
                    <a:pt x="130" y="125"/>
                    <a:pt x="128" y="126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3" y="122"/>
                    <a:pt x="121" y="120"/>
                    <a:pt x="119" y="118"/>
                  </a:cubicBezTo>
                  <a:cubicBezTo>
                    <a:pt x="118" y="118"/>
                    <a:pt x="117" y="119"/>
                    <a:pt x="118" y="119"/>
                  </a:cubicBezTo>
                  <a:cubicBezTo>
                    <a:pt x="124" y="126"/>
                    <a:pt x="124" y="126"/>
                    <a:pt x="124" y="126"/>
                  </a:cubicBezTo>
                  <a:cubicBezTo>
                    <a:pt x="126" y="129"/>
                    <a:pt x="126" y="129"/>
                    <a:pt x="126" y="129"/>
                  </a:cubicBezTo>
                  <a:cubicBezTo>
                    <a:pt x="124" y="130"/>
                    <a:pt x="123" y="131"/>
                    <a:pt x="122" y="133"/>
                  </a:cubicBezTo>
                  <a:cubicBezTo>
                    <a:pt x="119" y="131"/>
                    <a:pt x="119" y="131"/>
                    <a:pt x="119" y="131"/>
                  </a:cubicBezTo>
                  <a:cubicBezTo>
                    <a:pt x="117" y="129"/>
                    <a:pt x="114" y="127"/>
                    <a:pt x="112" y="125"/>
                  </a:cubicBezTo>
                  <a:cubicBezTo>
                    <a:pt x="111" y="125"/>
                    <a:pt x="111" y="126"/>
                    <a:pt x="111" y="126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20" y="135"/>
                    <a:pt x="120" y="135"/>
                    <a:pt x="120" y="135"/>
                  </a:cubicBezTo>
                  <a:cubicBezTo>
                    <a:pt x="118" y="137"/>
                    <a:pt x="117" y="138"/>
                    <a:pt x="116" y="140"/>
                  </a:cubicBezTo>
                  <a:cubicBezTo>
                    <a:pt x="113" y="138"/>
                    <a:pt x="113" y="138"/>
                    <a:pt x="113" y="138"/>
                  </a:cubicBezTo>
                  <a:cubicBezTo>
                    <a:pt x="111" y="136"/>
                    <a:pt x="108" y="135"/>
                    <a:pt x="106" y="133"/>
                  </a:cubicBezTo>
                  <a:cubicBezTo>
                    <a:pt x="105" y="133"/>
                    <a:pt x="104" y="134"/>
                    <a:pt x="105" y="134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3" y="144"/>
                    <a:pt x="112" y="145"/>
                    <a:pt x="111" y="147"/>
                  </a:cubicBezTo>
                  <a:cubicBezTo>
                    <a:pt x="108" y="145"/>
                    <a:pt x="108" y="145"/>
                    <a:pt x="108" y="145"/>
                  </a:cubicBezTo>
                  <a:cubicBezTo>
                    <a:pt x="105" y="144"/>
                    <a:pt x="102" y="142"/>
                    <a:pt x="100" y="141"/>
                  </a:cubicBezTo>
                  <a:cubicBezTo>
                    <a:pt x="99" y="141"/>
                    <a:pt x="98" y="142"/>
                    <a:pt x="99" y="142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2"/>
                    <a:pt x="107" y="153"/>
                    <a:pt x="106" y="155"/>
                  </a:cubicBezTo>
                  <a:cubicBezTo>
                    <a:pt x="103" y="153"/>
                    <a:pt x="103" y="153"/>
                    <a:pt x="103" y="153"/>
                  </a:cubicBezTo>
                  <a:cubicBezTo>
                    <a:pt x="100" y="152"/>
                    <a:pt x="97" y="151"/>
                    <a:pt x="94" y="149"/>
                  </a:cubicBezTo>
                  <a:cubicBezTo>
                    <a:pt x="94" y="149"/>
                    <a:pt x="93" y="150"/>
                    <a:pt x="94" y="150"/>
                  </a:cubicBezTo>
                  <a:cubicBezTo>
                    <a:pt x="101" y="156"/>
                    <a:pt x="101" y="156"/>
                    <a:pt x="101" y="156"/>
                  </a:cubicBezTo>
                  <a:cubicBezTo>
                    <a:pt x="104" y="158"/>
                    <a:pt x="104" y="158"/>
                    <a:pt x="104" y="158"/>
                  </a:cubicBezTo>
                  <a:cubicBezTo>
                    <a:pt x="103" y="159"/>
                    <a:pt x="102" y="161"/>
                    <a:pt x="101" y="162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5" y="160"/>
                    <a:pt x="93" y="159"/>
                    <a:pt x="90" y="158"/>
                  </a:cubicBezTo>
                  <a:cubicBezTo>
                    <a:pt x="89" y="158"/>
                    <a:pt x="89" y="159"/>
                    <a:pt x="89" y="159"/>
                  </a:cubicBezTo>
                  <a:cubicBezTo>
                    <a:pt x="97" y="164"/>
                    <a:pt x="97" y="164"/>
                    <a:pt x="97" y="164"/>
                  </a:cubicBezTo>
                  <a:cubicBezTo>
                    <a:pt x="100" y="166"/>
                    <a:pt x="100" y="166"/>
                    <a:pt x="100" y="166"/>
                  </a:cubicBezTo>
                  <a:cubicBezTo>
                    <a:pt x="99" y="167"/>
                    <a:pt x="98" y="169"/>
                    <a:pt x="98" y="171"/>
                  </a:cubicBezTo>
                  <a:cubicBezTo>
                    <a:pt x="94" y="170"/>
                    <a:pt x="94" y="170"/>
                    <a:pt x="94" y="170"/>
                  </a:cubicBezTo>
                  <a:cubicBezTo>
                    <a:pt x="91" y="169"/>
                    <a:pt x="88" y="168"/>
                    <a:pt x="85" y="167"/>
                  </a:cubicBezTo>
                  <a:cubicBezTo>
                    <a:pt x="85" y="167"/>
                    <a:pt x="84" y="168"/>
                    <a:pt x="85" y="168"/>
                  </a:cubicBezTo>
                  <a:cubicBezTo>
                    <a:pt x="93" y="172"/>
                    <a:pt x="93" y="172"/>
                    <a:pt x="93" y="172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6"/>
                    <a:pt x="95" y="177"/>
                    <a:pt x="94" y="179"/>
                  </a:cubicBezTo>
                  <a:cubicBezTo>
                    <a:pt x="91" y="178"/>
                    <a:pt x="91" y="178"/>
                    <a:pt x="91" y="178"/>
                  </a:cubicBezTo>
                  <a:cubicBezTo>
                    <a:pt x="88" y="178"/>
                    <a:pt x="85" y="177"/>
                    <a:pt x="82" y="176"/>
                  </a:cubicBezTo>
                  <a:cubicBezTo>
                    <a:pt x="81" y="176"/>
                    <a:pt x="81" y="177"/>
                    <a:pt x="81" y="177"/>
                  </a:cubicBezTo>
                  <a:cubicBezTo>
                    <a:pt x="90" y="181"/>
                    <a:pt x="90" y="181"/>
                    <a:pt x="90" y="181"/>
                  </a:cubicBezTo>
                  <a:cubicBezTo>
                    <a:pt x="93" y="183"/>
                    <a:pt x="93" y="183"/>
                    <a:pt x="93" y="183"/>
                  </a:cubicBezTo>
                  <a:cubicBezTo>
                    <a:pt x="92" y="184"/>
                    <a:pt x="92" y="186"/>
                    <a:pt x="91" y="188"/>
                  </a:cubicBezTo>
                  <a:cubicBezTo>
                    <a:pt x="88" y="187"/>
                    <a:pt x="88" y="187"/>
                    <a:pt x="88" y="187"/>
                  </a:cubicBezTo>
                  <a:cubicBezTo>
                    <a:pt x="85" y="187"/>
                    <a:pt x="82" y="186"/>
                    <a:pt x="79" y="185"/>
                  </a:cubicBezTo>
                  <a:cubicBezTo>
                    <a:pt x="78" y="185"/>
                    <a:pt x="78" y="187"/>
                    <a:pt x="78" y="187"/>
                  </a:cubicBezTo>
                  <a:cubicBezTo>
                    <a:pt x="87" y="190"/>
                    <a:pt x="87" y="190"/>
                    <a:pt x="87" y="190"/>
                  </a:cubicBezTo>
                  <a:cubicBezTo>
                    <a:pt x="90" y="191"/>
                    <a:pt x="90" y="191"/>
                    <a:pt x="90" y="191"/>
                  </a:cubicBezTo>
                  <a:cubicBezTo>
                    <a:pt x="90" y="193"/>
                    <a:pt x="89" y="195"/>
                    <a:pt x="89" y="197"/>
                  </a:cubicBezTo>
                  <a:cubicBezTo>
                    <a:pt x="86" y="196"/>
                    <a:pt x="86" y="196"/>
                    <a:pt x="86" y="196"/>
                  </a:cubicBezTo>
                  <a:cubicBezTo>
                    <a:pt x="83" y="196"/>
                    <a:pt x="79" y="195"/>
                    <a:pt x="76" y="195"/>
                  </a:cubicBezTo>
                  <a:cubicBezTo>
                    <a:pt x="76" y="195"/>
                    <a:pt x="76" y="196"/>
                    <a:pt x="76" y="196"/>
                  </a:cubicBezTo>
                  <a:cubicBezTo>
                    <a:pt x="85" y="199"/>
                    <a:pt x="85" y="199"/>
                    <a:pt x="85" y="199"/>
                  </a:cubicBezTo>
                  <a:cubicBezTo>
                    <a:pt x="88" y="200"/>
                    <a:pt x="88" y="200"/>
                    <a:pt x="88" y="200"/>
                  </a:cubicBezTo>
                  <a:cubicBezTo>
                    <a:pt x="88" y="202"/>
                    <a:pt x="88" y="204"/>
                    <a:pt x="87" y="205"/>
                  </a:cubicBezTo>
                  <a:cubicBezTo>
                    <a:pt x="84" y="205"/>
                    <a:pt x="84" y="205"/>
                    <a:pt x="84" y="205"/>
                  </a:cubicBezTo>
                  <a:cubicBezTo>
                    <a:pt x="81" y="205"/>
                    <a:pt x="78" y="205"/>
                    <a:pt x="75" y="205"/>
                  </a:cubicBezTo>
                  <a:cubicBezTo>
                    <a:pt x="74" y="205"/>
                    <a:pt x="74" y="206"/>
                    <a:pt x="74" y="206"/>
                  </a:cubicBezTo>
                  <a:cubicBezTo>
                    <a:pt x="83" y="208"/>
                    <a:pt x="83" y="208"/>
                    <a:pt x="83" y="20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6" y="213"/>
                    <a:pt x="86" y="214"/>
                  </a:cubicBezTo>
                  <a:cubicBezTo>
                    <a:pt x="83" y="214"/>
                    <a:pt x="83" y="214"/>
                    <a:pt x="83" y="214"/>
                  </a:cubicBezTo>
                  <a:cubicBezTo>
                    <a:pt x="80" y="214"/>
                    <a:pt x="76" y="214"/>
                    <a:pt x="73" y="215"/>
                  </a:cubicBezTo>
                  <a:cubicBezTo>
                    <a:pt x="73" y="214"/>
                    <a:pt x="73" y="216"/>
                    <a:pt x="73" y="216"/>
                  </a:cubicBezTo>
                  <a:cubicBezTo>
                    <a:pt x="82" y="218"/>
                    <a:pt x="82" y="218"/>
                    <a:pt x="82" y="218"/>
                  </a:cubicBezTo>
                  <a:cubicBezTo>
                    <a:pt x="86" y="218"/>
                    <a:pt x="86" y="218"/>
                    <a:pt x="86" y="218"/>
                  </a:cubicBezTo>
                  <a:cubicBezTo>
                    <a:pt x="86" y="220"/>
                    <a:pt x="85" y="222"/>
                    <a:pt x="85" y="224"/>
                  </a:cubicBezTo>
                  <a:cubicBezTo>
                    <a:pt x="82" y="224"/>
                    <a:pt x="82" y="224"/>
                    <a:pt x="82" y="224"/>
                  </a:cubicBezTo>
                  <a:cubicBezTo>
                    <a:pt x="79" y="224"/>
                    <a:pt x="76" y="224"/>
                    <a:pt x="73" y="224"/>
                  </a:cubicBezTo>
                  <a:cubicBezTo>
                    <a:pt x="72" y="224"/>
                    <a:pt x="72" y="226"/>
                    <a:pt x="73" y="226"/>
                  </a:cubicBezTo>
                  <a:cubicBezTo>
                    <a:pt x="82" y="227"/>
                    <a:pt x="82" y="227"/>
                    <a:pt x="82" y="227"/>
                  </a:cubicBezTo>
                  <a:cubicBezTo>
                    <a:pt x="85" y="227"/>
                    <a:pt x="85" y="227"/>
                    <a:pt x="85" y="227"/>
                  </a:cubicBezTo>
                  <a:cubicBezTo>
                    <a:pt x="85" y="229"/>
                    <a:pt x="85" y="231"/>
                    <a:pt x="85" y="233"/>
                  </a:cubicBezTo>
                  <a:cubicBezTo>
                    <a:pt x="82" y="233"/>
                    <a:pt x="82" y="233"/>
                    <a:pt x="82" y="233"/>
                  </a:cubicBezTo>
                  <a:cubicBezTo>
                    <a:pt x="79" y="233"/>
                    <a:pt x="76" y="234"/>
                    <a:pt x="73" y="234"/>
                  </a:cubicBezTo>
                  <a:cubicBezTo>
                    <a:pt x="72" y="234"/>
                    <a:pt x="72" y="236"/>
                    <a:pt x="73" y="236"/>
                  </a:cubicBezTo>
                  <a:cubicBezTo>
                    <a:pt x="82" y="236"/>
                    <a:pt x="82" y="236"/>
                    <a:pt x="82" y="236"/>
                  </a:cubicBezTo>
                  <a:cubicBezTo>
                    <a:pt x="86" y="236"/>
                    <a:pt x="86" y="236"/>
                    <a:pt x="86" y="236"/>
                  </a:cubicBezTo>
                  <a:cubicBezTo>
                    <a:pt x="86" y="238"/>
                    <a:pt x="86" y="240"/>
                    <a:pt x="86" y="242"/>
                  </a:cubicBezTo>
                  <a:cubicBezTo>
                    <a:pt x="83" y="242"/>
                    <a:pt x="83" y="242"/>
                    <a:pt x="83" y="242"/>
                  </a:cubicBezTo>
                  <a:cubicBezTo>
                    <a:pt x="80" y="243"/>
                    <a:pt x="77" y="244"/>
                    <a:pt x="73" y="244"/>
                  </a:cubicBezTo>
                  <a:cubicBezTo>
                    <a:pt x="73" y="244"/>
                    <a:pt x="73" y="245"/>
                    <a:pt x="74" y="245"/>
                  </a:cubicBezTo>
                  <a:cubicBezTo>
                    <a:pt x="83" y="245"/>
                    <a:pt x="83" y="245"/>
                    <a:pt x="83" y="245"/>
                  </a:cubicBezTo>
                  <a:cubicBezTo>
                    <a:pt x="86" y="245"/>
                    <a:pt x="86" y="245"/>
                    <a:pt x="86" y="245"/>
                  </a:cubicBezTo>
                  <a:cubicBezTo>
                    <a:pt x="86" y="247"/>
                    <a:pt x="87" y="249"/>
                    <a:pt x="87" y="251"/>
                  </a:cubicBezTo>
                  <a:cubicBezTo>
                    <a:pt x="84" y="252"/>
                    <a:pt x="84" y="252"/>
                    <a:pt x="84" y="252"/>
                  </a:cubicBezTo>
                  <a:cubicBezTo>
                    <a:pt x="81" y="252"/>
                    <a:pt x="78" y="253"/>
                    <a:pt x="75" y="254"/>
                  </a:cubicBezTo>
                  <a:cubicBezTo>
                    <a:pt x="74" y="254"/>
                    <a:pt x="74" y="255"/>
                    <a:pt x="75" y="255"/>
                  </a:cubicBezTo>
                  <a:cubicBezTo>
                    <a:pt x="84" y="255"/>
                    <a:pt x="84" y="255"/>
                    <a:pt x="84" y="255"/>
                  </a:cubicBezTo>
                  <a:cubicBezTo>
                    <a:pt x="88" y="254"/>
                    <a:pt x="88" y="254"/>
                    <a:pt x="88" y="254"/>
                  </a:cubicBezTo>
                  <a:cubicBezTo>
                    <a:pt x="88" y="256"/>
                    <a:pt x="88" y="258"/>
                    <a:pt x="89" y="260"/>
                  </a:cubicBezTo>
                  <a:cubicBezTo>
                    <a:pt x="85" y="261"/>
                    <a:pt x="85" y="261"/>
                    <a:pt x="85" y="261"/>
                  </a:cubicBezTo>
                  <a:cubicBezTo>
                    <a:pt x="82" y="262"/>
                    <a:pt x="80" y="263"/>
                    <a:pt x="77" y="264"/>
                  </a:cubicBezTo>
                  <a:cubicBezTo>
                    <a:pt x="76" y="264"/>
                    <a:pt x="76" y="265"/>
                    <a:pt x="77" y="265"/>
                  </a:cubicBezTo>
                  <a:cubicBezTo>
                    <a:pt x="86" y="264"/>
                    <a:pt x="86" y="264"/>
                    <a:pt x="86" y="264"/>
                  </a:cubicBezTo>
                  <a:cubicBezTo>
                    <a:pt x="89" y="263"/>
                    <a:pt x="89" y="263"/>
                    <a:pt x="89" y="263"/>
                  </a:cubicBezTo>
                  <a:cubicBezTo>
                    <a:pt x="90" y="265"/>
                    <a:pt x="90" y="267"/>
                    <a:pt x="91" y="268"/>
                  </a:cubicBezTo>
                  <a:cubicBezTo>
                    <a:pt x="88" y="270"/>
                    <a:pt x="88" y="270"/>
                    <a:pt x="88" y="270"/>
                  </a:cubicBezTo>
                  <a:cubicBezTo>
                    <a:pt x="85" y="271"/>
                    <a:pt x="82" y="272"/>
                    <a:pt x="79" y="273"/>
                  </a:cubicBezTo>
                  <a:cubicBezTo>
                    <a:pt x="79" y="273"/>
                    <a:pt x="79" y="275"/>
                    <a:pt x="80" y="274"/>
                  </a:cubicBezTo>
                  <a:cubicBezTo>
                    <a:pt x="89" y="273"/>
                    <a:pt x="89" y="273"/>
                    <a:pt x="89" y="273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2" y="274"/>
                    <a:pt x="93" y="275"/>
                    <a:pt x="94" y="277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88" y="280"/>
                    <a:pt x="85" y="281"/>
                    <a:pt x="82" y="283"/>
                  </a:cubicBezTo>
                  <a:cubicBezTo>
                    <a:pt x="82" y="283"/>
                    <a:pt x="82" y="284"/>
                    <a:pt x="83" y="284"/>
                  </a:cubicBezTo>
                  <a:cubicBezTo>
                    <a:pt x="92" y="281"/>
                    <a:pt x="92" y="281"/>
                    <a:pt x="92" y="281"/>
                  </a:cubicBezTo>
                  <a:cubicBezTo>
                    <a:pt x="95" y="281"/>
                    <a:pt x="95" y="281"/>
                    <a:pt x="95" y="281"/>
                  </a:cubicBezTo>
                  <a:cubicBezTo>
                    <a:pt x="96" y="282"/>
                    <a:pt x="96" y="284"/>
                    <a:pt x="97" y="286"/>
                  </a:cubicBezTo>
                  <a:cubicBezTo>
                    <a:pt x="94" y="287"/>
                    <a:pt x="94" y="287"/>
                    <a:pt x="94" y="287"/>
                  </a:cubicBezTo>
                  <a:cubicBezTo>
                    <a:pt x="91" y="289"/>
                    <a:pt x="89" y="290"/>
                    <a:pt x="86" y="292"/>
                  </a:cubicBezTo>
                  <a:cubicBezTo>
                    <a:pt x="85" y="292"/>
                    <a:pt x="86" y="293"/>
                    <a:pt x="87" y="293"/>
                  </a:cubicBezTo>
                  <a:cubicBezTo>
                    <a:pt x="95" y="290"/>
                    <a:pt x="95" y="290"/>
                    <a:pt x="95" y="290"/>
                  </a:cubicBezTo>
                  <a:cubicBezTo>
                    <a:pt x="98" y="289"/>
                    <a:pt x="98" y="289"/>
                    <a:pt x="98" y="289"/>
                  </a:cubicBezTo>
                  <a:cubicBezTo>
                    <a:pt x="99" y="291"/>
                    <a:pt x="100" y="292"/>
                    <a:pt x="101" y="294"/>
                  </a:cubicBezTo>
                  <a:cubicBezTo>
                    <a:pt x="98" y="296"/>
                    <a:pt x="98" y="296"/>
                    <a:pt x="98" y="296"/>
                  </a:cubicBezTo>
                  <a:cubicBezTo>
                    <a:pt x="95" y="297"/>
                    <a:pt x="93" y="299"/>
                    <a:pt x="90" y="301"/>
                  </a:cubicBezTo>
                  <a:cubicBezTo>
                    <a:pt x="90" y="301"/>
                    <a:pt x="90" y="302"/>
                    <a:pt x="91" y="302"/>
                  </a:cubicBezTo>
                  <a:cubicBezTo>
                    <a:pt x="99" y="298"/>
                    <a:pt x="99" y="298"/>
                    <a:pt x="99" y="298"/>
                  </a:cubicBezTo>
                  <a:cubicBezTo>
                    <a:pt x="103" y="297"/>
                    <a:pt x="103" y="297"/>
                    <a:pt x="103" y="297"/>
                  </a:cubicBezTo>
                  <a:cubicBezTo>
                    <a:pt x="103" y="299"/>
                    <a:pt x="104" y="300"/>
                    <a:pt x="105" y="302"/>
                  </a:cubicBezTo>
                  <a:cubicBezTo>
                    <a:pt x="102" y="304"/>
                    <a:pt x="102" y="304"/>
                    <a:pt x="102" y="304"/>
                  </a:cubicBezTo>
                  <a:cubicBezTo>
                    <a:pt x="100" y="306"/>
                    <a:pt x="98" y="307"/>
                    <a:pt x="95" y="309"/>
                  </a:cubicBezTo>
                  <a:cubicBezTo>
                    <a:pt x="94" y="310"/>
                    <a:pt x="95" y="311"/>
                    <a:pt x="96" y="310"/>
                  </a:cubicBezTo>
                  <a:cubicBezTo>
                    <a:pt x="104" y="306"/>
                    <a:pt x="104" y="306"/>
                    <a:pt x="104" y="306"/>
                  </a:cubicBezTo>
                  <a:cubicBezTo>
                    <a:pt x="107" y="305"/>
                    <a:pt x="107" y="305"/>
                    <a:pt x="107" y="305"/>
                  </a:cubicBezTo>
                  <a:cubicBezTo>
                    <a:pt x="108" y="306"/>
                    <a:pt x="109" y="308"/>
                    <a:pt x="110" y="309"/>
                  </a:cubicBezTo>
                  <a:cubicBezTo>
                    <a:pt x="107" y="312"/>
                    <a:pt x="107" y="312"/>
                    <a:pt x="107" y="312"/>
                  </a:cubicBezTo>
                  <a:cubicBezTo>
                    <a:pt x="105" y="314"/>
                    <a:pt x="103" y="316"/>
                    <a:pt x="100" y="318"/>
                  </a:cubicBezTo>
                  <a:cubicBezTo>
                    <a:pt x="100" y="318"/>
                    <a:pt x="101" y="319"/>
                    <a:pt x="101" y="319"/>
                  </a:cubicBezTo>
                  <a:cubicBezTo>
                    <a:pt x="109" y="314"/>
                    <a:pt x="109" y="314"/>
                    <a:pt x="109" y="314"/>
                  </a:cubicBezTo>
                  <a:cubicBezTo>
                    <a:pt x="112" y="312"/>
                    <a:pt x="112" y="312"/>
                    <a:pt x="112" y="312"/>
                  </a:cubicBezTo>
                  <a:cubicBezTo>
                    <a:pt x="113" y="314"/>
                    <a:pt x="114" y="315"/>
                    <a:pt x="115" y="316"/>
                  </a:cubicBezTo>
                  <a:cubicBezTo>
                    <a:pt x="115" y="317"/>
                    <a:pt x="115" y="317"/>
                    <a:pt x="115" y="317"/>
                  </a:cubicBezTo>
                  <a:cubicBezTo>
                    <a:pt x="113" y="319"/>
                    <a:pt x="113" y="319"/>
                    <a:pt x="113" y="319"/>
                  </a:cubicBezTo>
                  <a:cubicBezTo>
                    <a:pt x="111" y="321"/>
                    <a:pt x="108" y="323"/>
                    <a:pt x="106" y="326"/>
                  </a:cubicBezTo>
                  <a:cubicBezTo>
                    <a:pt x="106" y="326"/>
                    <a:pt x="107" y="327"/>
                    <a:pt x="107" y="327"/>
                  </a:cubicBezTo>
                  <a:cubicBezTo>
                    <a:pt x="115" y="322"/>
                    <a:pt x="115" y="322"/>
                    <a:pt x="115" y="322"/>
                  </a:cubicBezTo>
                  <a:cubicBezTo>
                    <a:pt x="118" y="320"/>
                    <a:pt x="118" y="320"/>
                    <a:pt x="118" y="320"/>
                  </a:cubicBezTo>
                  <a:cubicBezTo>
                    <a:pt x="119" y="321"/>
                    <a:pt x="120" y="322"/>
                    <a:pt x="121" y="324"/>
                  </a:cubicBezTo>
                  <a:cubicBezTo>
                    <a:pt x="119" y="326"/>
                    <a:pt x="119" y="326"/>
                    <a:pt x="119" y="326"/>
                  </a:cubicBezTo>
                  <a:cubicBezTo>
                    <a:pt x="117" y="329"/>
                    <a:pt x="115" y="331"/>
                    <a:pt x="113" y="333"/>
                  </a:cubicBezTo>
                  <a:cubicBezTo>
                    <a:pt x="112" y="334"/>
                    <a:pt x="113" y="334"/>
                    <a:pt x="114" y="334"/>
                  </a:cubicBezTo>
                  <a:cubicBezTo>
                    <a:pt x="121" y="329"/>
                    <a:pt x="121" y="329"/>
                    <a:pt x="121" y="329"/>
                  </a:cubicBezTo>
                  <a:cubicBezTo>
                    <a:pt x="124" y="327"/>
                    <a:pt x="124" y="327"/>
                    <a:pt x="124" y="327"/>
                  </a:cubicBezTo>
                  <a:cubicBezTo>
                    <a:pt x="125" y="328"/>
                    <a:pt x="126" y="329"/>
                    <a:pt x="127" y="330"/>
                  </a:cubicBezTo>
                  <a:cubicBezTo>
                    <a:pt x="125" y="333"/>
                    <a:pt x="125" y="333"/>
                    <a:pt x="125" y="333"/>
                  </a:cubicBezTo>
                  <a:cubicBezTo>
                    <a:pt x="123" y="335"/>
                    <a:pt x="121" y="338"/>
                    <a:pt x="119" y="340"/>
                  </a:cubicBezTo>
                  <a:cubicBezTo>
                    <a:pt x="119" y="341"/>
                    <a:pt x="120" y="342"/>
                    <a:pt x="120" y="341"/>
                  </a:cubicBezTo>
                  <a:cubicBezTo>
                    <a:pt x="127" y="335"/>
                    <a:pt x="127" y="335"/>
                    <a:pt x="127" y="335"/>
                  </a:cubicBezTo>
                  <a:cubicBezTo>
                    <a:pt x="130" y="333"/>
                    <a:pt x="130" y="333"/>
                    <a:pt x="130" y="333"/>
                  </a:cubicBezTo>
                  <a:cubicBezTo>
                    <a:pt x="131" y="334"/>
                    <a:pt x="133" y="335"/>
                    <a:pt x="134" y="337"/>
                  </a:cubicBezTo>
                  <a:cubicBezTo>
                    <a:pt x="132" y="339"/>
                    <a:pt x="132" y="339"/>
                    <a:pt x="132" y="339"/>
                  </a:cubicBezTo>
                  <a:cubicBezTo>
                    <a:pt x="130" y="342"/>
                    <a:pt x="128" y="344"/>
                    <a:pt x="127" y="347"/>
                  </a:cubicBezTo>
                  <a:cubicBezTo>
                    <a:pt x="126" y="347"/>
                    <a:pt x="127" y="348"/>
                    <a:pt x="128" y="348"/>
                  </a:cubicBezTo>
                  <a:cubicBezTo>
                    <a:pt x="134" y="341"/>
                    <a:pt x="134" y="341"/>
                    <a:pt x="134" y="341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38" y="340"/>
                    <a:pt x="140" y="341"/>
                    <a:pt x="141" y="342"/>
                  </a:cubicBezTo>
                  <a:cubicBezTo>
                    <a:pt x="139" y="345"/>
                    <a:pt x="139" y="345"/>
                    <a:pt x="139" y="345"/>
                  </a:cubicBezTo>
                  <a:cubicBezTo>
                    <a:pt x="138" y="348"/>
                    <a:pt x="136" y="351"/>
                    <a:pt x="134" y="353"/>
                  </a:cubicBezTo>
                  <a:cubicBezTo>
                    <a:pt x="134" y="354"/>
                    <a:pt x="135" y="354"/>
                    <a:pt x="135" y="354"/>
                  </a:cubicBezTo>
                  <a:cubicBezTo>
                    <a:pt x="142" y="347"/>
                    <a:pt x="142" y="347"/>
                    <a:pt x="142" y="347"/>
                  </a:cubicBezTo>
                  <a:cubicBezTo>
                    <a:pt x="144" y="345"/>
                    <a:pt x="144" y="345"/>
                    <a:pt x="144" y="345"/>
                  </a:cubicBezTo>
                  <a:cubicBezTo>
                    <a:pt x="145" y="346"/>
                    <a:pt x="147" y="347"/>
                    <a:pt x="148" y="348"/>
                  </a:cubicBezTo>
                  <a:cubicBezTo>
                    <a:pt x="147" y="351"/>
                    <a:pt x="147" y="351"/>
                    <a:pt x="147" y="351"/>
                  </a:cubicBezTo>
                  <a:cubicBezTo>
                    <a:pt x="145" y="353"/>
                    <a:pt x="144" y="356"/>
                    <a:pt x="142" y="359"/>
                  </a:cubicBezTo>
                  <a:cubicBezTo>
                    <a:pt x="142" y="359"/>
                    <a:pt x="143" y="360"/>
                    <a:pt x="143" y="360"/>
                  </a:cubicBezTo>
                  <a:cubicBezTo>
                    <a:pt x="149" y="352"/>
                    <a:pt x="149" y="352"/>
                    <a:pt x="149" y="352"/>
                  </a:cubicBezTo>
                  <a:cubicBezTo>
                    <a:pt x="151" y="350"/>
                    <a:pt x="151" y="350"/>
                    <a:pt x="151" y="350"/>
                  </a:cubicBezTo>
                  <a:cubicBezTo>
                    <a:pt x="153" y="351"/>
                    <a:pt x="154" y="352"/>
                    <a:pt x="156" y="353"/>
                  </a:cubicBezTo>
                  <a:cubicBezTo>
                    <a:pt x="155" y="356"/>
                    <a:pt x="155" y="356"/>
                    <a:pt x="155" y="356"/>
                  </a:cubicBezTo>
                  <a:cubicBezTo>
                    <a:pt x="153" y="359"/>
                    <a:pt x="152" y="361"/>
                    <a:pt x="151" y="364"/>
                  </a:cubicBezTo>
                  <a:cubicBezTo>
                    <a:pt x="150" y="365"/>
                    <a:pt x="152" y="365"/>
                    <a:pt x="152" y="365"/>
                  </a:cubicBezTo>
                  <a:cubicBezTo>
                    <a:pt x="157" y="357"/>
                    <a:pt x="157" y="357"/>
                    <a:pt x="157" y="357"/>
                  </a:cubicBezTo>
                  <a:cubicBezTo>
                    <a:pt x="159" y="354"/>
                    <a:pt x="159" y="354"/>
                    <a:pt x="159" y="354"/>
                  </a:cubicBezTo>
                  <a:cubicBezTo>
                    <a:pt x="161" y="355"/>
                    <a:pt x="162" y="356"/>
                    <a:pt x="164" y="357"/>
                  </a:cubicBezTo>
                  <a:cubicBezTo>
                    <a:pt x="163" y="360"/>
                    <a:pt x="163" y="360"/>
                    <a:pt x="163" y="360"/>
                  </a:cubicBezTo>
                  <a:cubicBezTo>
                    <a:pt x="162" y="363"/>
                    <a:pt x="161" y="366"/>
                    <a:pt x="159" y="369"/>
                  </a:cubicBezTo>
                  <a:cubicBezTo>
                    <a:pt x="159" y="369"/>
                    <a:pt x="160" y="370"/>
                    <a:pt x="161" y="369"/>
                  </a:cubicBezTo>
                  <a:cubicBezTo>
                    <a:pt x="165" y="362"/>
                    <a:pt x="165" y="362"/>
                    <a:pt x="165" y="362"/>
                  </a:cubicBezTo>
                  <a:cubicBezTo>
                    <a:pt x="167" y="359"/>
                    <a:pt x="167" y="359"/>
                    <a:pt x="167" y="359"/>
                  </a:cubicBezTo>
                  <a:cubicBezTo>
                    <a:pt x="169" y="359"/>
                    <a:pt x="171" y="360"/>
                    <a:pt x="172" y="361"/>
                  </a:cubicBezTo>
                  <a:cubicBezTo>
                    <a:pt x="171" y="364"/>
                    <a:pt x="171" y="364"/>
                    <a:pt x="171" y="364"/>
                  </a:cubicBezTo>
                  <a:cubicBezTo>
                    <a:pt x="170" y="367"/>
                    <a:pt x="169" y="370"/>
                    <a:pt x="168" y="373"/>
                  </a:cubicBezTo>
                  <a:cubicBezTo>
                    <a:pt x="168" y="374"/>
                    <a:pt x="169" y="374"/>
                    <a:pt x="170" y="373"/>
                  </a:cubicBezTo>
                  <a:cubicBezTo>
                    <a:pt x="174" y="365"/>
                    <a:pt x="174" y="365"/>
                    <a:pt x="174" y="365"/>
                  </a:cubicBezTo>
                  <a:cubicBezTo>
                    <a:pt x="176" y="362"/>
                    <a:pt x="176" y="362"/>
                    <a:pt x="176" y="362"/>
                  </a:cubicBezTo>
                  <a:cubicBezTo>
                    <a:pt x="177" y="363"/>
                    <a:pt x="179" y="364"/>
                    <a:pt x="181" y="364"/>
                  </a:cubicBezTo>
                  <a:cubicBezTo>
                    <a:pt x="180" y="368"/>
                    <a:pt x="180" y="368"/>
                    <a:pt x="180" y="368"/>
                  </a:cubicBezTo>
                  <a:cubicBezTo>
                    <a:pt x="179" y="371"/>
                    <a:pt x="178" y="373"/>
                    <a:pt x="178" y="376"/>
                  </a:cubicBezTo>
                  <a:cubicBezTo>
                    <a:pt x="177" y="377"/>
                    <a:pt x="179" y="378"/>
                    <a:pt x="179" y="377"/>
                  </a:cubicBezTo>
                  <a:cubicBezTo>
                    <a:pt x="183" y="369"/>
                    <a:pt x="183" y="369"/>
                    <a:pt x="183" y="369"/>
                  </a:cubicBezTo>
                  <a:cubicBezTo>
                    <a:pt x="184" y="365"/>
                    <a:pt x="184" y="365"/>
                    <a:pt x="184" y="365"/>
                  </a:cubicBezTo>
                  <a:cubicBezTo>
                    <a:pt x="186" y="366"/>
                    <a:pt x="188" y="366"/>
                    <a:pt x="189" y="367"/>
                  </a:cubicBezTo>
                  <a:cubicBezTo>
                    <a:pt x="189" y="370"/>
                    <a:pt x="189" y="370"/>
                    <a:pt x="189" y="370"/>
                  </a:cubicBezTo>
                  <a:cubicBezTo>
                    <a:pt x="188" y="373"/>
                    <a:pt x="188" y="376"/>
                    <a:pt x="187" y="379"/>
                  </a:cubicBezTo>
                  <a:cubicBezTo>
                    <a:pt x="187" y="380"/>
                    <a:pt x="188" y="380"/>
                    <a:pt x="188" y="380"/>
                  </a:cubicBezTo>
                  <a:cubicBezTo>
                    <a:pt x="192" y="371"/>
                    <a:pt x="192" y="371"/>
                    <a:pt x="192" y="371"/>
                  </a:cubicBezTo>
                  <a:cubicBezTo>
                    <a:pt x="193" y="368"/>
                    <a:pt x="193" y="368"/>
                    <a:pt x="193" y="368"/>
                  </a:cubicBezTo>
                  <a:cubicBezTo>
                    <a:pt x="195" y="368"/>
                    <a:pt x="196" y="369"/>
                    <a:pt x="198" y="36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197" y="376"/>
                    <a:pt x="197" y="379"/>
                    <a:pt x="197" y="382"/>
                  </a:cubicBezTo>
                  <a:cubicBezTo>
                    <a:pt x="197" y="382"/>
                    <a:pt x="198" y="383"/>
                    <a:pt x="198" y="382"/>
                  </a:cubicBezTo>
                  <a:cubicBezTo>
                    <a:pt x="201" y="373"/>
                    <a:pt x="201" y="373"/>
                    <a:pt x="201" y="373"/>
                  </a:cubicBezTo>
                  <a:cubicBezTo>
                    <a:pt x="202" y="370"/>
                    <a:pt x="202" y="370"/>
                    <a:pt x="202" y="370"/>
                  </a:cubicBezTo>
                  <a:cubicBezTo>
                    <a:pt x="203" y="370"/>
                    <a:pt x="205" y="371"/>
                    <a:pt x="207" y="371"/>
                  </a:cubicBezTo>
                  <a:cubicBezTo>
                    <a:pt x="207" y="374"/>
                    <a:pt x="207" y="374"/>
                    <a:pt x="207" y="374"/>
                  </a:cubicBezTo>
                  <a:cubicBezTo>
                    <a:pt x="207" y="377"/>
                    <a:pt x="207" y="380"/>
                    <a:pt x="206" y="384"/>
                  </a:cubicBezTo>
                  <a:cubicBezTo>
                    <a:pt x="206" y="384"/>
                    <a:pt x="208" y="384"/>
                    <a:pt x="208" y="384"/>
                  </a:cubicBezTo>
                  <a:cubicBezTo>
                    <a:pt x="210" y="375"/>
                    <a:pt x="210" y="375"/>
                    <a:pt x="210" y="375"/>
                  </a:cubicBezTo>
                  <a:cubicBezTo>
                    <a:pt x="211" y="371"/>
                    <a:pt x="211" y="371"/>
                    <a:pt x="211" y="371"/>
                  </a:cubicBezTo>
                  <a:cubicBezTo>
                    <a:pt x="212" y="372"/>
                    <a:pt x="214" y="372"/>
                    <a:pt x="216" y="372"/>
                  </a:cubicBezTo>
                  <a:cubicBezTo>
                    <a:pt x="216" y="375"/>
                    <a:pt x="216" y="375"/>
                    <a:pt x="216" y="375"/>
                  </a:cubicBezTo>
                  <a:cubicBezTo>
                    <a:pt x="216" y="379"/>
                    <a:pt x="216" y="382"/>
                    <a:pt x="216" y="385"/>
                  </a:cubicBezTo>
                  <a:cubicBezTo>
                    <a:pt x="216" y="385"/>
                    <a:pt x="217" y="385"/>
                    <a:pt x="218" y="385"/>
                  </a:cubicBezTo>
                  <a:cubicBezTo>
                    <a:pt x="219" y="376"/>
                    <a:pt x="219" y="376"/>
                    <a:pt x="219" y="376"/>
                  </a:cubicBezTo>
                  <a:cubicBezTo>
                    <a:pt x="220" y="372"/>
                    <a:pt x="220" y="372"/>
                    <a:pt x="220" y="372"/>
                  </a:cubicBezTo>
                  <a:cubicBezTo>
                    <a:pt x="222" y="372"/>
                    <a:pt x="223" y="373"/>
                    <a:pt x="225" y="373"/>
                  </a:cubicBezTo>
                  <a:cubicBezTo>
                    <a:pt x="225" y="376"/>
                    <a:pt x="225" y="376"/>
                    <a:pt x="225" y="376"/>
                  </a:cubicBezTo>
                  <a:cubicBezTo>
                    <a:pt x="226" y="379"/>
                    <a:pt x="226" y="382"/>
                    <a:pt x="226" y="385"/>
                  </a:cubicBezTo>
                  <a:cubicBezTo>
                    <a:pt x="226" y="386"/>
                    <a:pt x="227" y="386"/>
                    <a:pt x="227" y="385"/>
                  </a:cubicBezTo>
                  <a:cubicBezTo>
                    <a:pt x="228" y="376"/>
                    <a:pt x="228" y="376"/>
                    <a:pt x="228" y="376"/>
                  </a:cubicBezTo>
                  <a:cubicBezTo>
                    <a:pt x="229" y="373"/>
                    <a:pt x="229" y="373"/>
                    <a:pt x="229" y="373"/>
                  </a:cubicBezTo>
                  <a:cubicBezTo>
                    <a:pt x="231" y="373"/>
                    <a:pt x="232" y="373"/>
                    <a:pt x="234" y="373"/>
                  </a:cubicBezTo>
                  <a:cubicBezTo>
                    <a:pt x="235" y="376"/>
                    <a:pt x="235" y="376"/>
                    <a:pt x="235" y="376"/>
                  </a:cubicBezTo>
                  <a:cubicBezTo>
                    <a:pt x="235" y="379"/>
                    <a:pt x="236" y="382"/>
                    <a:pt x="236" y="385"/>
                  </a:cubicBezTo>
                  <a:cubicBezTo>
                    <a:pt x="236" y="386"/>
                    <a:pt x="237" y="386"/>
                    <a:pt x="237" y="385"/>
                  </a:cubicBezTo>
                  <a:cubicBezTo>
                    <a:pt x="238" y="376"/>
                    <a:pt x="238" y="376"/>
                    <a:pt x="238" y="376"/>
                  </a:cubicBezTo>
                  <a:cubicBezTo>
                    <a:pt x="238" y="372"/>
                    <a:pt x="238" y="372"/>
                    <a:pt x="238" y="372"/>
                  </a:cubicBezTo>
                  <a:cubicBezTo>
                    <a:pt x="240" y="372"/>
                    <a:pt x="241" y="372"/>
                    <a:pt x="243" y="372"/>
                  </a:cubicBezTo>
                  <a:cubicBezTo>
                    <a:pt x="244" y="375"/>
                    <a:pt x="244" y="375"/>
                    <a:pt x="244" y="375"/>
                  </a:cubicBezTo>
                  <a:cubicBezTo>
                    <a:pt x="245" y="378"/>
                    <a:pt x="245" y="381"/>
                    <a:pt x="246" y="384"/>
                  </a:cubicBezTo>
                  <a:cubicBezTo>
                    <a:pt x="246" y="385"/>
                    <a:pt x="247" y="385"/>
                    <a:pt x="247" y="384"/>
                  </a:cubicBezTo>
                  <a:cubicBezTo>
                    <a:pt x="247" y="375"/>
                    <a:pt x="247" y="375"/>
                    <a:pt x="247" y="375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249" y="371"/>
                    <a:pt x="250" y="371"/>
                    <a:pt x="252" y="371"/>
                  </a:cubicBezTo>
                  <a:cubicBezTo>
                    <a:pt x="253" y="374"/>
                    <a:pt x="253" y="374"/>
                    <a:pt x="253" y="374"/>
                  </a:cubicBezTo>
                  <a:cubicBezTo>
                    <a:pt x="254" y="377"/>
                    <a:pt x="255" y="380"/>
                    <a:pt x="256" y="383"/>
                  </a:cubicBezTo>
                  <a:cubicBezTo>
                    <a:pt x="256" y="384"/>
                    <a:pt x="257" y="383"/>
                    <a:pt x="257" y="383"/>
                  </a:cubicBezTo>
                  <a:cubicBezTo>
                    <a:pt x="256" y="374"/>
                    <a:pt x="256" y="374"/>
                    <a:pt x="256" y="374"/>
                  </a:cubicBezTo>
                  <a:cubicBezTo>
                    <a:pt x="256" y="370"/>
                    <a:pt x="256" y="370"/>
                    <a:pt x="256" y="370"/>
                  </a:cubicBezTo>
                  <a:cubicBezTo>
                    <a:pt x="258" y="370"/>
                    <a:pt x="259" y="370"/>
                    <a:pt x="261" y="369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3" y="375"/>
                    <a:pt x="264" y="378"/>
                    <a:pt x="265" y="381"/>
                  </a:cubicBezTo>
                  <a:cubicBezTo>
                    <a:pt x="265" y="382"/>
                    <a:pt x="267" y="381"/>
                    <a:pt x="267" y="381"/>
                  </a:cubicBezTo>
                  <a:cubicBezTo>
                    <a:pt x="265" y="372"/>
                    <a:pt x="265" y="372"/>
                    <a:pt x="265" y="372"/>
                  </a:cubicBezTo>
                  <a:cubicBezTo>
                    <a:pt x="265" y="368"/>
                    <a:pt x="265" y="368"/>
                    <a:pt x="265" y="368"/>
                  </a:cubicBezTo>
                  <a:cubicBezTo>
                    <a:pt x="267" y="368"/>
                    <a:pt x="268" y="367"/>
                    <a:pt x="270" y="367"/>
                  </a:cubicBezTo>
                  <a:cubicBezTo>
                    <a:pt x="271" y="370"/>
                    <a:pt x="271" y="370"/>
                    <a:pt x="271" y="370"/>
                  </a:cubicBezTo>
                  <a:cubicBezTo>
                    <a:pt x="272" y="373"/>
                    <a:pt x="274" y="376"/>
                    <a:pt x="275" y="378"/>
                  </a:cubicBezTo>
                  <a:cubicBezTo>
                    <a:pt x="275" y="379"/>
                    <a:pt x="276" y="379"/>
                    <a:pt x="276" y="378"/>
                  </a:cubicBezTo>
                  <a:cubicBezTo>
                    <a:pt x="274" y="369"/>
                    <a:pt x="274" y="369"/>
                    <a:pt x="274" y="369"/>
                  </a:cubicBezTo>
                  <a:cubicBezTo>
                    <a:pt x="274" y="366"/>
                    <a:pt x="274" y="366"/>
                    <a:pt x="274" y="366"/>
                  </a:cubicBezTo>
                  <a:cubicBezTo>
                    <a:pt x="275" y="365"/>
                    <a:pt x="277" y="365"/>
                    <a:pt x="279" y="364"/>
                  </a:cubicBezTo>
                  <a:cubicBezTo>
                    <a:pt x="280" y="367"/>
                    <a:pt x="280" y="367"/>
                    <a:pt x="280" y="367"/>
                  </a:cubicBezTo>
                  <a:cubicBezTo>
                    <a:pt x="281" y="370"/>
                    <a:pt x="283" y="373"/>
                    <a:pt x="284" y="375"/>
                  </a:cubicBezTo>
                  <a:cubicBezTo>
                    <a:pt x="284" y="376"/>
                    <a:pt x="286" y="375"/>
                    <a:pt x="285" y="375"/>
                  </a:cubicBezTo>
                  <a:cubicBezTo>
                    <a:pt x="283" y="366"/>
                    <a:pt x="283" y="366"/>
                    <a:pt x="283" y="366"/>
                  </a:cubicBezTo>
                  <a:cubicBezTo>
                    <a:pt x="282" y="363"/>
                    <a:pt x="282" y="363"/>
                    <a:pt x="282" y="363"/>
                  </a:cubicBezTo>
                  <a:cubicBezTo>
                    <a:pt x="284" y="362"/>
                    <a:pt x="285" y="361"/>
                    <a:pt x="287" y="361"/>
                  </a:cubicBezTo>
                  <a:cubicBezTo>
                    <a:pt x="289" y="364"/>
                    <a:pt x="289" y="364"/>
                    <a:pt x="289" y="364"/>
                  </a:cubicBezTo>
                  <a:cubicBezTo>
                    <a:pt x="290" y="366"/>
                    <a:pt x="292" y="369"/>
                    <a:pt x="293" y="372"/>
                  </a:cubicBezTo>
                  <a:cubicBezTo>
                    <a:pt x="294" y="372"/>
                    <a:pt x="295" y="372"/>
                    <a:pt x="295" y="371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0" y="359"/>
                    <a:pt x="290" y="359"/>
                    <a:pt x="290" y="359"/>
                  </a:cubicBezTo>
                  <a:cubicBezTo>
                    <a:pt x="292" y="358"/>
                    <a:pt x="294" y="357"/>
                    <a:pt x="295" y="357"/>
                  </a:cubicBezTo>
                  <a:cubicBezTo>
                    <a:pt x="297" y="359"/>
                    <a:pt x="297" y="359"/>
                    <a:pt x="297" y="359"/>
                  </a:cubicBezTo>
                  <a:cubicBezTo>
                    <a:pt x="299" y="362"/>
                    <a:pt x="300" y="365"/>
                    <a:pt x="302" y="367"/>
                  </a:cubicBezTo>
                  <a:cubicBezTo>
                    <a:pt x="303" y="368"/>
                    <a:pt x="304" y="367"/>
                    <a:pt x="303" y="367"/>
                  </a:cubicBezTo>
                  <a:cubicBezTo>
                    <a:pt x="300" y="358"/>
                    <a:pt x="300" y="358"/>
                    <a:pt x="300" y="358"/>
                  </a:cubicBezTo>
                  <a:cubicBezTo>
                    <a:pt x="298" y="355"/>
                    <a:pt x="298" y="355"/>
                    <a:pt x="298" y="355"/>
                  </a:cubicBezTo>
                  <a:cubicBezTo>
                    <a:pt x="300" y="354"/>
                    <a:pt x="302" y="353"/>
                    <a:pt x="303" y="352"/>
                  </a:cubicBezTo>
                  <a:cubicBezTo>
                    <a:pt x="305" y="355"/>
                    <a:pt x="305" y="355"/>
                    <a:pt x="305" y="355"/>
                  </a:cubicBezTo>
                  <a:cubicBezTo>
                    <a:pt x="307" y="357"/>
                    <a:pt x="309" y="360"/>
                    <a:pt x="311" y="362"/>
                  </a:cubicBezTo>
                  <a:cubicBezTo>
                    <a:pt x="311" y="363"/>
                    <a:pt x="312" y="362"/>
                    <a:pt x="312" y="362"/>
                  </a:cubicBezTo>
                  <a:cubicBezTo>
                    <a:pt x="308" y="353"/>
                    <a:pt x="308" y="353"/>
                    <a:pt x="308" y="353"/>
                  </a:cubicBezTo>
                  <a:cubicBezTo>
                    <a:pt x="306" y="350"/>
                    <a:pt x="306" y="350"/>
                    <a:pt x="306" y="350"/>
                  </a:cubicBezTo>
                  <a:cubicBezTo>
                    <a:pt x="308" y="349"/>
                    <a:pt x="309" y="348"/>
                    <a:pt x="311" y="347"/>
                  </a:cubicBezTo>
                  <a:cubicBezTo>
                    <a:pt x="313" y="350"/>
                    <a:pt x="313" y="350"/>
                    <a:pt x="313" y="350"/>
                  </a:cubicBezTo>
                  <a:cubicBezTo>
                    <a:pt x="315" y="352"/>
                    <a:pt x="317" y="355"/>
                    <a:pt x="319" y="357"/>
                  </a:cubicBezTo>
                  <a:cubicBezTo>
                    <a:pt x="319" y="357"/>
                    <a:pt x="320" y="357"/>
                    <a:pt x="320" y="356"/>
                  </a:cubicBezTo>
                  <a:cubicBezTo>
                    <a:pt x="316" y="348"/>
                    <a:pt x="316" y="348"/>
                    <a:pt x="316" y="348"/>
                  </a:cubicBezTo>
                  <a:cubicBezTo>
                    <a:pt x="314" y="345"/>
                    <a:pt x="314" y="345"/>
                    <a:pt x="314" y="345"/>
                  </a:cubicBezTo>
                  <a:cubicBezTo>
                    <a:pt x="315" y="344"/>
                    <a:pt x="316" y="344"/>
                    <a:pt x="317" y="343"/>
                  </a:cubicBezTo>
                  <a:cubicBezTo>
                    <a:pt x="317" y="343"/>
                    <a:pt x="318" y="342"/>
                    <a:pt x="31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3" y="347"/>
                    <a:pt x="325" y="349"/>
                    <a:pt x="327" y="351"/>
                  </a:cubicBezTo>
                  <a:cubicBezTo>
                    <a:pt x="327" y="351"/>
                    <a:pt x="328" y="351"/>
                    <a:pt x="328" y="350"/>
                  </a:cubicBezTo>
                  <a:cubicBezTo>
                    <a:pt x="323" y="342"/>
                    <a:pt x="323" y="342"/>
                    <a:pt x="323" y="342"/>
                  </a:cubicBezTo>
                  <a:cubicBezTo>
                    <a:pt x="321" y="340"/>
                    <a:pt x="321" y="340"/>
                    <a:pt x="321" y="340"/>
                  </a:cubicBezTo>
                  <a:cubicBezTo>
                    <a:pt x="322" y="338"/>
                    <a:pt x="324" y="337"/>
                    <a:pt x="325" y="336"/>
                  </a:cubicBezTo>
                  <a:cubicBezTo>
                    <a:pt x="328" y="338"/>
                    <a:pt x="328" y="338"/>
                    <a:pt x="328" y="338"/>
                  </a:cubicBezTo>
                  <a:cubicBezTo>
                    <a:pt x="330" y="340"/>
                    <a:pt x="332" y="343"/>
                    <a:pt x="334" y="345"/>
                  </a:cubicBezTo>
                  <a:cubicBezTo>
                    <a:pt x="335" y="345"/>
                    <a:pt x="336" y="344"/>
                    <a:pt x="335" y="344"/>
                  </a:cubicBezTo>
                  <a:cubicBezTo>
                    <a:pt x="330" y="336"/>
                    <a:pt x="330" y="336"/>
                    <a:pt x="330" y="336"/>
                  </a:cubicBezTo>
                  <a:cubicBezTo>
                    <a:pt x="328" y="334"/>
                    <a:pt x="328" y="334"/>
                    <a:pt x="328" y="334"/>
                  </a:cubicBezTo>
                  <a:cubicBezTo>
                    <a:pt x="329" y="332"/>
                    <a:pt x="330" y="331"/>
                    <a:pt x="332" y="330"/>
                  </a:cubicBezTo>
                  <a:cubicBezTo>
                    <a:pt x="334" y="332"/>
                    <a:pt x="334" y="332"/>
                    <a:pt x="334" y="332"/>
                  </a:cubicBezTo>
                  <a:cubicBezTo>
                    <a:pt x="337" y="334"/>
                    <a:pt x="339" y="336"/>
                    <a:pt x="342" y="338"/>
                  </a:cubicBezTo>
                  <a:cubicBezTo>
                    <a:pt x="342" y="338"/>
                    <a:pt x="343" y="337"/>
                    <a:pt x="342" y="337"/>
                  </a:cubicBezTo>
                  <a:cubicBezTo>
                    <a:pt x="336" y="330"/>
                    <a:pt x="336" y="330"/>
                    <a:pt x="336" y="330"/>
                  </a:cubicBezTo>
                  <a:cubicBezTo>
                    <a:pt x="334" y="327"/>
                    <a:pt x="334" y="327"/>
                    <a:pt x="334" y="327"/>
                  </a:cubicBezTo>
                  <a:cubicBezTo>
                    <a:pt x="335" y="326"/>
                    <a:pt x="337" y="325"/>
                    <a:pt x="338" y="323"/>
                  </a:cubicBezTo>
                  <a:cubicBezTo>
                    <a:pt x="341" y="325"/>
                    <a:pt x="341" y="325"/>
                    <a:pt x="341" y="325"/>
                  </a:cubicBezTo>
                  <a:cubicBezTo>
                    <a:pt x="343" y="327"/>
                    <a:pt x="346" y="329"/>
                    <a:pt x="348" y="330"/>
                  </a:cubicBezTo>
                  <a:cubicBezTo>
                    <a:pt x="349" y="331"/>
                    <a:pt x="350" y="330"/>
                    <a:pt x="349" y="329"/>
                  </a:cubicBezTo>
                  <a:cubicBezTo>
                    <a:pt x="343" y="323"/>
                    <a:pt x="343" y="323"/>
                    <a:pt x="343" y="323"/>
                  </a:cubicBezTo>
                  <a:cubicBezTo>
                    <a:pt x="340" y="320"/>
                    <a:pt x="340" y="320"/>
                    <a:pt x="340" y="320"/>
                  </a:cubicBezTo>
                  <a:cubicBezTo>
                    <a:pt x="341" y="319"/>
                    <a:pt x="343" y="318"/>
                    <a:pt x="344" y="316"/>
                  </a:cubicBezTo>
                  <a:cubicBezTo>
                    <a:pt x="346" y="318"/>
                    <a:pt x="346" y="318"/>
                    <a:pt x="346" y="318"/>
                  </a:cubicBezTo>
                  <a:cubicBezTo>
                    <a:pt x="349" y="319"/>
                    <a:pt x="352" y="321"/>
                    <a:pt x="354" y="323"/>
                  </a:cubicBezTo>
                  <a:cubicBezTo>
                    <a:pt x="355" y="323"/>
                    <a:pt x="356" y="322"/>
                    <a:pt x="355" y="322"/>
                  </a:cubicBezTo>
                  <a:cubicBezTo>
                    <a:pt x="348" y="315"/>
                    <a:pt x="348" y="315"/>
                    <a:pt x="348" y="315"/>
                  </a:cubicBezTo>
                  <a:cubicBezTo>
                    <a:pt x="346" y="313"/>
                    <a:pt x="346" y="313"/>
                    <a:pt x="346" y="313"/>
                  </a:cubicBezTo>
                  <a:cubicBezTo>
                    <a:pt x="347" y="312"/>
                    <a:pt x="348" y="310"/>
                    <a:pt x="349" y="309"/>
                  </a:cubicBezTo>
                  <a:cubicBezTo>
                    <a:pt x="352" y="310"/>
                    <a:pt x="352" y="310"/>
                    <a:pt x="352" y="310"/>
                  </a:cubicBezTo>
                  <a:cubicBezTo>
                    <a:pt x="355" y="312"/>
                    <a:pt x="357" y="313"/>
                    <a:pt x="360" y="315"/>
                  </a:cubicBezTo>
                  <a:cubicBezTo>
                    <a:pt x="361" y="315"/>
                    <a:pt x="361" y="314"/>
                    <a:pt x="361" y="313"/>
                  </a:cubicBezTo>
                  <a:cubicBezTo>
                    <a:pt x="354" y="308"/>
                    <a:pt x="354" y="308"/>
                    <a:pt x="354" y="308"/>
                  </a:cubicBezTo>
                  <a:cubicBezTo>
                    <a:pt x="351" y="306"/>
                    <a:pt x="351" y="306"/>
                    <a:pt x="351" y="306"/>
                  </a:cubicBezTo>
                  <a:cubicBezTo>
                    <a:pt x="352" y="304"/>
                    <a:pt x="353" y="303"/>
                    <a:pt x="354" y="301"/>
                  </a:cubicBezTo>
                  <a:cubicBezTo>
                    <a:pt x="357" y="302"/>
                    <a:pt x="357" y="302"/>
                    <a:pt x="357" y="302"/>
                  </a:cubicBezTo>
                  <a:cubicBezTo>
                    <a:pt x="360" y="304"/>
                    <a:pt x="362" y="305"/>
                    <a:pt x="365" y="306"/>
                  </a:cubicBezTo>
                  <a:cubicBezTo>
                    <a:pt x="366" y="306"/>
                    <a:pt x="366" y="305"/>
                    <a:pt x="366" y="305"/>
                  </a:cubicBezTo>
                  <a:cubicBezTo>
                    <a:pt x="358" y="300"/>
                    <a:pt x="358" y="300"/>
                    <a:pt x="358" y="300"/>
                  </a:cubicBezTo>
                  <a:cubicBezTo>
                    <a:pt x="356" y="298"/>
                    <a:pt x="356" y="298"/>
                    <a:pt x="356" y="298"/>
                  </a:cubicBezTo>
                  <a:cubicBezTo>
                    <a:pt x="356" y="296"/>
                    <a:pt x="357" y="295"/>
                    <a:pt x="358" y="293"/>
                  </a:cubicBezTo>
                  <a:cubicBezTo>
                    <a:pt x="361" y="294"/>
                    <a:pt x="361" y="294"/>
                    <a:pt x="361" y="294"/>
                  </a:cubicBezTo>
                  <a:cubicBezTo>
                    <a:pt x="364" y="295"/>
                    <a:pt x="367" y="296"/>
                    <a:pt x="370" y="297"/>
                  </a:cubicBezTo>
                  <a:cubicBezTo>
                    <a:pt x="370" y="298"/>
                    <a:pt x="371" y="297"/>
                    <a:pt x="370" y="296"/>
                  </a:cubicBezTo>
                  <a:cubicBezTo>
                    <a:pt x="363" y="291"/>
                    <a:pt x="363" y="291"/>
                    <a:pt x="363" y="291"/>
                  </a:cubicBezTo>
                  <a:cubicBezTo>
                    <a:pt x="360" y="290"/>
                    <a:pt x="360" y="290"/>
                    <a:pt x="360" y="290"/>
                  </a:cubicBezTo>
                  <a:cubicBezTo>
                    <a:pt x="360" y="288"/>
                    <a:pt x="361" y="286"/>
                    <a:pt x="362" y="285"/>
                  </a:cubicBezTo>
                  <a:cubicBezTo>
                    <a:pt x="365" y="286"/>
                    <a:pt x="365" y="286"/>
                    <a:pt x="365" y="286"/>
                  </a:cubicBezTo>
                  <a:cubicBezTo>
                    <a:pt x="368" y="287"/>
                    <a:pt x="371" y="288"/>
                    <a:pt x="374" y="288"/>
                  </a:cubicBezTo>
                  <a:cubicBezTo>
                    <a:pt x="374" y="289"/>
                    <a:pt x="375" y="287"/>
                    <a:pt x="374" y="287"/>
                  </a:cubicBezTo>
                  <a:cubicBezTo>
                    <a:pt x="366" y="283"/>
                    <a:pt x="366" y="283"/>
                    <a:pt x="366" y="283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64" y="280"/>
                    <a:pt x="364" y="278"/>
                    <a:pt x="365" y="276"/>
                  </a:cubicBezTo>
                  <a:cubicBezTo>
                    <a:pt x="368" y="277"/>
                    <a:pt x="368" y="277"/>
                    <a:pt x="368" y="277"/>
                  </a:cubicBezTo>
                  <a:cubicBezTo>
                    <a:pt x="371" y="278"/>
                    <a:pt x="374" y="278"/>
                    <a:pt x="377" y="279"/>
                  </a:cubicBezTo>
                  <a:cubicBezTo>
                    <a:pt x="378" y="279"/>
                    <a:pt x="378" y="278"/>
                    <a:pt x="378" y="278"/>
                  </a:cubicBezTo>
                  <a:cubicBezTo>
                    <a:pt x="369" y="274"/>
                    <a:pt x="369" y="274"/>
                    <a:pt x="369" y="274"/>
                  </a:cubicBezTo>
                  <a:cubicBezTo>
                    <a:pt x="366" y="273"/>
                    <a:pt x="366" y="273"/>
                    <a:pt x="366" y="273"/>
                  </a:cubicBezTo>
                  <a:cubicBezTo>
                    <a:pt x="367" y="271"/>
                    <a:pt x="367" y="269"/>
                    <a:pt x="368" y="268"/>
                  </a:cubicBezTo>
                  <a:cubicBezTo>
                    <a:pt x="371" y="268"/>
                    <a:pt x="371" y="268"/>
                    <a:pt x="371" y="268"/>
                  </a:cubicBezTo>
                  <a:cubicBezTo>
                    <a:pt x="374" y="269"/>
                    <a:pt x="377" y="269"/>
                    <a:pt x="380" y="270"/>
                  </a:cubicBezTo>
                  <a:cubicBezTo>
                    <a:pt x="381" y="270"/>
                    <a:pt x="381" y="269"/>
                    <a:pt x="381" y="268"/>
                  </a:cubicBezTo>
                  <a:cubicBezTo>
                    <a:pt x="372" y="265"/>
                    <a:pt x="372" y="265"/>
                    <a:pt x="372" y="265"/>
                  </a:cubicBezTo>
                  <a:cubicBezTo>
                    <a:pt x="369" y="264"/>
                    <a:pt x="369" y="264"/>
                    <a:pt x="369" y="264"/>
                  </a:cubicBezTo>
                  <a:cubicBezTo>
                    <a:pt x="369" y="262"/>
                    <a:pt x="370" y="261"/>
                    <a:pt x="370" y="259"/>
                  </a:cubicBezTo>
                  <a:cubicBezTo>
                    <a:pt x="373" y="259"/>
                    <a:pt x="373" y="259"/>
                    <a:pt x="373" y="259"/>
                  </a:cubicBezTo>
                  <a:cubicBezTo>
                    <a:pt x="376" y="259"/>
                    <a:pt x="379" y="260"/>
                    <a:pt x="383" y="260"/>
                  </a:cubicBezTo>
                  <a:cubicBezTo>
                    <a:pt x="383" y="260"/>
                    <a:pt x="383" y="259"/>
                    <a:pt x="383" y="259"/>
                  </a:cubicBezTo>
                  <a:cubicBezTo>
                    <a:pt x="374" y="256"/>
                    <a:pt x="374" y="256"/>
                    <a:pt x="374" y="256"/>
                  </a:cubicBezTo>
                  <a:cubicBezTo>
                    <a:pt x="371" y="255"/>
                    <a:pt x="371" y="255"/>
                    <a:pt x="371" y="255"/>
                  </a:cubicBezTo>
                  <a:cubicBezTo>
                    <a:pt x="371" y="253"/>
                    <a:pt x="371" y="252"/>
                    <a:pt x="372" y="250"/>
                  </a:cubicBezTo>
                  <a:cubicBezTo>
                    <a:pt x="375" y="250"/>
                    <a:pt x="375" y="250"/>
                    <a:pt x="375" y="250"/>
                  </a:cubicBezTo>
                  <a:cubicBezTo>
                    <a:pt x="378" y="250"/>
                    <a:pt x="381" y="250"/>
                    <a:pt x="384" y="250"/>
                  </a:cubicBezTo>
                  <a:cubicBezTo>
                    <a:pt x="385" y="250"/>
                    <a:pt x="385" y="249"/>
                    <a:pt x="384" y="249"/>
                  </a:cubicBezTo>
                  <a:cubicBezTo>
                    <a:pt x="375" y="247"/>
                    <a:pt x="375" y="247"/>
                    <a:pt x="375" y="247"/>
                  </a:cubicBezTo>
                  <a:cubicBezTo>
                    <a:pt x="372" y="246"/>
                    <a:pt x="372" y="246"/>
                    <a:pt x="372" y="246"/>
                  </a:cubicBezTo>
                  <a:cubicBezTo>
                    <a:pt x="372" y="244"/>
                    <a:pt x="372" y="243"/>
                    <a:pt x="373" y="241"/>
                  </a:cubicBezTo>
                  <a:cubicBezTo>
                    <a:pt x="376" y="241"/>
                    <a:pt x="376" y="241"/>
                    <a:pt x="376" y="241"/>
                  </a:cubicBezTo>
                  <a:cubicBezTo>
                    <a:pt x="379" y="241"/>
                    <a:pt x="382" y="241"/>
                    <a:pt x="385" y="241"/>
                  </a:cubicBezTo>
                  <a:cubicBezTo>
                    <a:pt x="386" y="241"/>
                    <a:pt x="386" y="239"/>
                    <a:pt x="385" y="239"/>
                  </a:cubicBezTo>
                  <a:cubicBezTo>
                    <a:pt x="376" y="238"/>
                    <a:pt x="376" y="238"/>
                    <a:pt x="376" y="238"/>
                  </a:cubicBezTo>
                  <a:cubicBezTo>
                    <a:pt x="373" y="237"/>
                    <a:pt x="373" y="237"/>
                    <a:pt x="373" y="237"/>
                  </a:cubicBezTo>
                  <a:cubicBezTo>
                    <a:pt x="373" y="235"/>
                    <a:pt x="373" y="234"/>
                    <a:pt x="373" y="232"/>
                  </a:cubicBezTo>
                  <a:cubicBezTo>
                    <a:pt x="377" y="231"/>
                    <a:pt x="377" y="231"/>
                    <a:pt x="377" y="231"/>
                  </a:cubicBezTo>
                  <a:cubicBezTo>
                    <a:pt x="380" y="231"/>
                    <a:pt x="383" y="231"/>
                    <a:pt x="386" y="231"/>
                  </a:cubicBezTo>
                  <a:cubicBezTo>
                    <a:pt x="386" y="231"/>
                    <a:pt x="386" y="229"/>
                    <a:pt x="386" y="229"/>
                  </a:cubicBezTo>
                  <a:cubicBezTo>
                    <a:pt x="377" y="228"/>
                    <a:pt x="377" y="228"/>
                    <a:pt x="377" y="228"/>
                  </a:cubicBezTo>
                  <a:cubicBezTo>
                    <a:pt x="373" y="228"/>
                    <a:pt x="373" y="228"/>
                    <a:pt x="373" y="228"/>
                  </a:cubicBezTo>
                  <a:cubicBezTo>
                    <a:pt x="373" y="226"/>
                    <a:pt x="373" y="224"/>
                    <a:pt x="373" y="223"/>
                  </a:cubicBezTo>
                  <a:cubicBezTo>
                    <a:pt x="376" y="222"/>
                    <a:pt x="376" y="222"/>
                    <a:pt x="376" y="222"/>
                  </a:cubicBezTo>
                  <a:cubicBezTo>
                    <a:pt x="379" y="222"/>
                    <a:pt x="382" y="221"/>
                    <a:pt x="386" y="221"/>
                  </a:cubicBezTo>
                  <a:cubicBezTo>
                    <a:pt x="386" y="221"/>
                    <a:pt x="386" y="220"/>
                    <a:pt x="385" y="219"/>
                  </a:cubicBezTo>
                  <a:cubicBezTo>
                    <a:pt x="376" y="219"/>
                    <a:pt x="376" y="219"/>
                    <a:pt x="376" y="219"/>
                  </a:cubicBezTo>
                  <a:cubicBezTo>
                    <a:pt x="373" y="219"/>
                    <a:pt x="373" y="219"/>
                    <a:pt x="373" y="219"/>
                  </a:cubicBezTo>
                  <a:cubicBezTo>
                    <a:pt x="373" y="217"/>
                    <a:pt x="373" y="215"/>
                    <a:pt x="372" y="214"/>
                  </a:cubicBezTo>
                  <a:cubicBezTo>
                    <a:pt x="376" y="213"/>
                    <a:pt x="376" y="213"/>
                    <a:pt x="376" y="213"/>
                  </a:cubicBezTo>
                  <a:cubicBezTo>
                    <a:pt x="379" y="212"/>
                    <a:pt x="382" y="212"/>
                    <a:pt x="385" y="211"/>
                  </a:cubicBezTo>
                  <a:cubicBezTo>
                    <a:pt x="385" y="211"/>
                    <a:pt x="385" y="210"/>
                    <a:pt x="385" y="210"/>
                  </a:cubicBezTo>
                  <a:cubicBezTo>
                    <a:pt x="375" y="210"/>
                    <a:pt x="375" y="210"/>
                    <a:pt x="375" y="210"/>
                  </a:cubicBezTo>
                  <a:cubicBezTo>
                    <a:pt x="372" y="210"/>
                    <a:pt x="372" y="210"/>
                    <a:pt x="372" y="210"/>
                  </a:cubicBezTo>
                  <a:cubicBezTo>
                    <a:pt x="372" y="208"/>
                    <a:pt x="371" y="206"/>
                    <a:pt x="371" y="205"/>
                  </a:cubicBezTo>
                  <a:cubicBezTo>
                    <a:pt x="374" y="204"/>
                    <a:pt x="374" y="204"/>
                    <a:pt x="374" y="204"/>
                  </a:cubicBezTo>
                  <a:cubicBezTo>
                    <a:pt x="377" y="203"/>
                    <a:pt x="380" y="202"/>
                    <a:pt x="383" y="201"/>
                  </a:cubicBezTo>
                  <a:cubicBezTo>
                    <a:pt x="384" y="201"/>
                    <a:pt x="384" y="200"/>
                    <a:pt x="383" y="200"/>
                  </a:cubicBezTo>
                  <a:cubicBezTo>
                    <a:pt x="374" y="201"/>
                    <a:pt x="374" y="201"/>
                    <a:pt x="374" y="201"/>
                  </a:cubicBezTo>
                  <a:cubicBezTo>
                    <a:pt x="370" y="201"/>
                    <a:pt x="370" y="201"/>
                    <a:pt x="370" y="201"/>
                  </a:cubicBezTo>
                  <a:cubicBezTo>
                    <a:pt x="370" y="199"/>
                    <a:pt x="370" y="197"/>
                    <a:pt x="369" y="196"/>
                  </a:cubicBezTo>
                  <a:cubicBezTo>
                    <a:pt x="373" y="195"/>
                    <a:pt x="373" y="195"/>
                    <a:pt x="373" y="195"/>
                  </a:cubicBezTo>
                  <a:cubicBezTo>
                    <a:pt x="375" y="194"/>
                    <a:pt x="378" y="193"/>
                    <a:pt x="381" y="192"/>
                  </a:cubicBezTo>
                  <a:cubicBezTo>
                    <a:pt x="382" y="191"/>
                    <a:pt x="382" y="190"/>
                    <a:pt x="381" y="190"/>
                  </a:cubicBezTo>
                  <a:cubicBezTo>
                    <a:pt x="372" y="192"/>
                    <a:pt x="372" y="192"/>
                    <a:pt x="372" y="192"/>
                  </a:cubicBezTo>
                  <a:cubicBezTo>
                    <a:pt x="368" y="192"/>
                    <a:pt x="368" y="192"/>
                    <a:pt x="368" y="192"/>
                  </a:cubicBezTo>
                  <a:cubicBezTo>
                    <a:pt x="368" y="190"/>
                    <a:pt x="367" y="189"/>
                    <a:pt x="367" y="187"/>
                  </a:cubicBezTo>
                  <a:cubicBezTo>
                    <a:pt x="370" y="186"/>
                    <a:pt x="370" y="186"/>
                    <a:pt x="370" y="186"/>
                  </a:cubicBezTo>
                  <a:cubicBezTo>
                    <a:pt x="373" y="184"/>
                    <a:pt x="376" y="183"/>
                    <a:pt x="379" y="182"/>
                  </a:cubicBezTo>
                  <a:cubicBezTo>
                    <a:pt x="379" y="182"/>
                    <a:pt x="379" y="181"/>
                    <a:pt x="378" y="181"/>
                  </a:cubicBezTo>
                  <a:cubicBezTo>
                    <a:pt x="369" y="183"/>
                    <a:pt x="369" y="183"/>
                    <a:pt x="369" y="183"/>
                  </a:cubicBezTo>
                  <a:cubicBezTo>
                    <a:pt x="366" y="183"/>
                    <a:pt x="366" y="183"/>
                    <a:pt x="366" y="183"/>
                  </a:cubicBezTo>
                  <a:cubicBezTo>
                    <a:pt x="365" y="182"/>
                    <a:pt x="365" y="180"/>
                    <a:pt x="364" y="178"/>
                  </a:cubicBezTo>
                  <a:cubicBezTo>
                    <a:pt x="367" y="177"/>
                    <a:pt x="367" y="177"/>
                    <a:pt x="367" y="177"/>
                  </a:cubicBezTo>
                  <a:cubicBezTo>
                    <a:pt x="370" y="175"/>
                    <a:pt x="373" y="174"/>
                    <a:pt x="375" y="173"/>
                  </a:cubicBezTo>
                  <a:cubicBezTo>
                    <a:pt x="376" y="172"/>
                    <a:pt x="375" y="171"/>
                    <a:pt x="375" y="171"/>
                  </a:cubicBezTo>
                  <a:cubicBezTo>
                    <a:pt x="366" y="174"/>
                    <a:pt x="366" y="174"/>
                    <a:pt x="366" y="174"/>
                  </a:cubicBezTo>
                  <a:cubicBezTo>
                    <a:pt x="363" y="175"/>
                    <a:pt x="363" y="175"/>
                    <a:pt x="363" y="175"/>
                  </a:cubicBezTo>
                  <a:cubicBezTo>
                    <a:pt x="362" y="173"/>
                    <a:pt x="361" y="172"/>
                    <a:pt x="361" y="170"/>
                  </a:cubicBezTo>
                  <a:cubicBezTo>
                    <a:pt x="364" y="168"/>
                    <a:pt x="364" y="168"/>
                    <a:pt x="364" y="168"/>
                  </a:cubicBezTo>
                  <a:cubicBezTo>
                    <a:pt x="366" y="167"/>
                    <a:pt x="369" y="165"/>
                    <a:pt x="372" y="164"/>
                  </a:cubicBezTo>
                  <a:cubicBezTo>
                    <a:pt x="372" y="163"/>
                    <a:pt x="372" y="162"/>
                    <a:pt x="371" y="162"/>
                  </a:cubicBezTo>
                  <a:cubicBezTo>
                    <a:pt x="362" y="165"/>
                    <a:pt x="362" y="165"/>
                    <a:pt x="362" y="165"/>
                  </a:cubicBezTo>
                  <a:cubicBezTo>
                    <a:pt x="359" y="167"/>
                    <a:pt x="359" y="167"/>
                    <a:pt x="359" y="167"/>
                  </a:cubicBezTo>
                  <a:cubicBezTo>
                    <a:pt x="358" y="165"/>
                    <a:pt x="358" y="164"/>
                    <a:pt x="357" y="163"/>
                  </a:cubicBezTo>
                  <a:cubicBezTo>
                    <a:pt x="360" y="161"/>
                    <a:pt x="360" y="161"/>
                    <a:pt x="360" y="161"/>
                  </a:cubicBezTo>
                  <a:cubicBezTo>
                    <a:pt x="362" y="159"/>
                    <a:pt x="365" y="157"/>
                    <a:pt x="368" y="156"/>
                  </a:cubicBezTo>
                  <a:cubicBezTo>
                    <a:pt x="368" y="155"/>
                    <a:pt x="368" y="154"/>
                    <a:pt x="367" y="154"/>
                  </a:cubicBezTo>
                  <a:cubicBezTo>
                    <a:pt x="358" y="158"/>
                    <a:pt x="358" y="158"/>
                    <a:pt x="358" y="158"/>
                  </a:cubicBezTo>
                  <a:cubicBezTo>
                    <a:pt x="355" y="159"/>
                    <a:pt x="355" y="159"/>
                    <a:pt x="355" y="159"/>
                  </a:cubicBezTo>
                  <a:cubicBezTo>
                    <a:pt x="355" y="158"/>
                    <a:pt x="354" y="157"/>
                    <a:pt x="353" y="155"/>
                  </a:cubicBezTo>
                  <a:cubicBezTo>
                    <a:pt x="356" y="153"/>
                    <a:pt x="356" y="153"/>
                    <a:pt x="356" y="153"/>
                  </a:cubicBezTo>
                  <a:cubicBezTo>
                    <a:pt x="358" y="151"/>
                    <a:pt x="361" y="150"/>
                    <a:pt x="363" y="148"/>
                  </a:cubicBezTo>
                  <a:cubicBezTo>
                    <a:pt x="364" y="147"/>
                    <a:pt x="363" y="146"/>
                    <a:pt x="362" y="147"/>
                  </a:cubicBezTo>
                  <a:cubicBezTo>
                    <a:pt x="354" y="151"/>
                    <a:pt x="354" y="151"/>
                    <a:pt x="354" y="151"/>
                  </a:cubicBezTo>
                  <a:cubicBezTo>
                    <a:pt x="351" y="152"/>
                    <a:pt x="351" y="152"/>
                    <a:pt x="351" y="152"/>
                  </a:cubicBezTo>
                  <a:cubicBezTo>
                    <a:pt x="350" y="151"/>
                    <a:pt x="350" y="150"/>
                    <a:pt x="349" y="148"/>
                  </a:cubicBezTo>
                  <a:cubicBezTo>
                    <a:pt x="351" y="146"/>
                    <a:pt x="351" y="146"/>
                    <a:pt x="351" y="146"/>
                  </a:cubicBezTo>
                  <a:cubicBezTo>
                    <a:pt x="354" y="144"/>
                    <a:pt x="356" y="142"/>
                    <a:pt x="358" y="140"/>
                  </a:cubicBezTo>
                  <a:cubicBezTo>
                    <a:pt x="359" y="140"/>
                    <a:pt x="358" y="139"/>
                    <a:pt x="358" y="139"/>
                  </a:cubicBezTo>
                  <a:cubicBezTo>
                    <a:pt x="350" y="144"/>
                    <a:pt x="350" y="144"/>
                    <a:pt x="350" y="144"/>
                  </a:cubicBezTo>
                  <a:cubicBezTo>
                    <a:pt x="347" y="145"/>
                    <a:pt x="347" y="145"/>
                    <a:pt x="347" y="145"/>
                  </a:cubicBezTo>
                  <a:cubicBezTo>
                    <a:pt x="346" y="144"/>
                    <a:pt x="345" y="143"/>
                    <a:pt x="344" y="142"/>
                  </a:cubicBezTo>
                  <a:cubicBezTo>
                    <a:pt x="347" y="140"/>
                    <a:pt x="347" y="140"/>
                    <a:pt x="347" y="140"/>
                  </a:cubicBezTo>
                  <a:cubicBezTo>
                    <a:pt x="349" y="138"/>
                    <a:pt x="351" y="136"/>
                    <a:pt x="354" y="134"/>
                  </a:cubicBezTo>
                  <a:cubicBezTo>
                    <a:pt x="354" y="133"/>
                    <a:pt x="353" y="132"/>
                    <a:pt x="353" y="133"/>
                  </a:cubicBezTo>
                  <a:cubicBezTo>
                    <a:pt x="345" y="138"/>
                    <a:pt x="345" y="138"/>
                    <a:pt x="345" y="138"/>
                  </a:cubicBezTo>
                  <a:cubicBezTo>
                    <a:pt x="342" y="140"/>
                    <a:pt x="342" y="140"/>
                    <a:pt x="342" y="140"/>
                  </a:cubicBezTo>
                  <a:close/>
                  <a:moveTo>
                    <a:pt x="144" y="120"/>
                  </a:moveTo>
                  <a:cubicBezTo>
                    <a:pt x="144" y="120"/>
                    <a:pt x="144" y="120"/>
                    <a:pt x="144" y="120"/>
                  </a:cubicBezTo>
                  <a:cubicBezTo>
                    <a:pt x="85" y="167"/>
                    <a:pt x="74" y="252"/>
                    <a:pt x="119" y="311"/>
                  </a:cubicBezTo>
                  <a:cubicBezTo>
                    <a:pt x="171" y="272"/>
                    <a:pt x="171" y="272"/>
                    <a:pt x="171" y="272"/>
                  </a:cubicBezTo>
                  <a:cubicBezTo>
                    <a:pt x="160" y="257"/>
                    <a:pt x="155" y="238"/>
                    <a:pt x="157" y="218"/>
                  </a:cubicBezTo>
                  <a:cubicBezTo>
                    <a:pt x="160" y="199"/>
                    <a:pt x="170" y="183"/>
                    <a:pt x="184" y="172"/>
                  </a:cubicBezTo>
                  <a:cubicBezTo>
                    <a:pt x="144" y="120"/>
                    <a:pt x="144" y="120"/>
                    <a:pt x="144" y="120"/>
                  </a:cubicBezTo>
                  <a:close/>
                  <a:moveTo>
                    <a:pt x="190" y="180"/>
                  </a:moveTo>
                  <a:cubicBezTo>
                    <a:pt x="190" y="180"/>
                    <a:pt x="190" y="180"/>
                    <a:pt x="190" y="180"/>
                  </a:cubicBezTo>
                  <a:cubicBezTo>
                    <a:pt x="188" y="183"/>
                    <a:pt x="189" y="186"/>
                    <a:pt x="190" y="189"/>
                  </a:cubicBezTo>
                  <a:cubicBezTo>
                    <a:pt x="192" y="191"/>
                    <a:pt x="196" y="193"/>
                    <a:pt x="199" y="192"/>
                  </a:cubicBezTo>
                  <a:cubicBezTo>
                    <a:pt x="190" y="180"/>
                    <a:pt x="190" y="180"/>
                    <a:pt x="190" y="180"/>
                  </a:cubicBezTo>
                  <a:close/>
                  <a:moveTo>
                    <a:pt x="205" y="199"/>
                  </a:moveTo>
                  <a:cubicBezTo>
                    <a:pt x="205" y="199"/>
                    <a:pt x="205" y="199"/>
                    <a:pt x="205" y="199"/>
                  </a:cubicBezTo>
                  <a:cubicBezTo>
                    <a:pt x="198" y="205"/>
                    <a:pt x="193" y="213"/>
                    <a:pt x="191" y="223"/>
                  </a:cubicBezTo>
                  <a:cubicBezTo>
                    <a:pt x="190" y="233"/>
                    <a:pt x="192" y="243"/>
                    <a:pt x="198" y="25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20" y="235"/>
                    <a:pt x="221" y="236"/>
                    <a:pt x="221" y="237"/>
                  </a:cubicBezTo>
                  <a:cubicBezTo>
                    <a:pt x="200" y="253"/>
                    <a:pt x="200" y="253"/>
                    <a:pt x="200" y="253"/>
                  </a:cubicBezTo>
                  <a:cubicBezTo>
                    <a:pt x="206" y="260"/>
                    <a:pt x="214" y="265"/>
                    <a:pt x="224" y="267"/>
                  </a:cubicBezTo>
                  <a:cubicBezTo>
                    <a:pt x="234" y="268"/>
                    <a:pt x="244" y="266"/>
                    <a:pt x="251" y="260"/>
                  </a:cubicBezTo>
                  <a:cubicBezTo>
                    <a:pt x="235" y="239"/>
                    <a:pt x="235" y="239"/>
                    <a:pt x="235" y="239"/>
                  </a:cubicBezTo>
                  <a:cubicBezTo>
                    <a:pt x="236" y="238"/>
                    <a:pt x="237" y="237"/>
                    <a:pt x="237" y="237"/>
                  </a:cubicBezTo>
                  <a:cubicBezTo>
                    <a:pt x="254" y="258"/>
                    <a:pt x="254" y="258"/>
                    <a:pt x="254" y="258"/>
                  </a:cubicBezTo>
                  <a:cubicBezTo>
                    <a:pt x="261" y="252"/>
                    <a:pt x="266" y="244"/>
                    <a:pt x="267" y="234"/>
                  </a:cubicBezTo>
                  <a:cubicBezTo>
                    <a:pt x="269" y="224"/>
                    <a:pt x="266" y="214"/>
                    <a:pt x="261" y="207"/>
                  </a:cubicBezTo>
                  <a:cubicBezTo>
                    <a:pt x="239" y="223"/>
                    <a:pt x="239" y="223"/>
                    <a:pt x="239" y="223"/>
                  </a:cubicBezTo>
                  <a:cubicBezTo>
                    <a:pt x="238" y="222"/>
                    <a:pt x="238" y="221"/>
                    <a:pt x="237" y="221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53" y="197"/>
                    <a:pt x="245" y="192"/>
                    <a:pt x="235" y="191"/>
                  </a:cubicBezTo>
                  <a:cubicBezTo>
                    <a:pt x="225" y="189"/>
                    <a:pt x="215" y="192"/>
                    <a:pt x="207" y="197"/>
                  </a:cubicBezTo>
                  <a:cubicBezTo>
                    <a:pt x="224" y="219"/>
                    <a:pt x="224" y="219"/>
                    <a:pt x="224" y="219"/>
                  </a:cubicBezTo>
                  <a:cubicBezTo>
                    <a:pt x="223" y="219"/>
                    <a:pt x="222" y="220"/>
                    <a:pt x="221" y="221"/>
                  </a:cubicBezTo>
                  <a:cubicBezTo>
                    <a:pt x="205" y="199"/>
                    <a:pt x="205" y="199"/>
                    <a:pt x="205" y="199"/>
                  </a:cubicBezTo>
                  <a:close/>
                  <a:moveTo>
                    <a:pt x="202" y="190"/>
                  </a:moveTo>
                  <a:cubicBezTo>
                    <a:pt x="202" y="190"/>
                    <a:pt x="202" y="190"/>
                    <a:pt x="202" y="190"/>
                  </a:cubicBezTo>
                  <a:cubicBezTo>
                    <a:pt x="205" y="188"/>
                    <a:pt x="206" y="183"/>
                    <a:pt x="203" y="180"/>
                  </a:cubicBezTo>
                  <a:cubicBezTo>
                    <a:pt x="200" y="176"/>
                    <a:pt x="196" y="175"/>
                    <a:pt x="192" y="178"/>
                  </a:cubicBezTo>
                  <a:cubicBezTo>
                    <a:pt x="202" y="190"/>
                    <a:pt x="202" y="190"/>
                    <a:pt x="202" y="190"/>
                  </a:cubicBezTo>
                  <a:close/>
                  <a:moveTo>
                    <a:pt x="186" y="170"/>
                  </a:moveTo>
                  <a:cubicBezTo>
                    <a:pt x="186" y="170"/>
                    <a:pt x="186" y="170"/>
                    <a:pt x="186" y="170"/>
                  </a:cubicBezTo>
                  <a:cubicBezTo>
                    <a:pt x="201" y="159"/>
                    <a:pt x="220" y="154"/>
                    <a:pt x="240" y="157"/>
                  </a:cubicBezTo>
                  <a:cubicBezTo>
                    <a:pt x="259" y="160"/>
                    <a:pt x="275" y="170"/>
                    <a:pt x="286" y="183"/>
                  </a:cubicBezTo>
                  <a:cubicBezTo>
                    <a:pt x="337" y="143"/>
                    <a:pt x="337" y="143"/>
                    <a:pt x="337" y="143"/>
                  </a:cubicBezTo>
                  <a:cubicBezTo>
                    <a:pt x="291" y="85"/>
                    <a:pt x="206" y="74"/>
                    <a:pt x="146" y="118"/>
                  </a:cubicBezTo>
                  <a:cubicBezTo>
                    <a:pt x="186" y="170"/>
                    <a:pt x="186" y="170"/>
                    <a:pt x="186" y="170"/>
                  </a:cubicBezTo>
                  <a:close/>
                  <a:moveTo>
                    <a:pt x="278" y="189"/>
                  </a:moveTo>
                  <a:cubicBezTo>
                    <a:pt x="278" y="189"/>
                    <a:pt x="278" y="189"/>
                    <a:pt x="278" y="189"/>
                  </a:cubicBezTo>
                  <a:cubicBezTo>
                    <a:pt x="275" y="187"/>
                    <a:pt x="271" y="187"/>
                    <a:pt x="269" y="189"/>
                  </a:cubicBezTo>
                  <a:cubicBezTo>
                    <a:pt x="266" y="191"/>
                    <a:pt x="265" y="195"/>
                    <a:pt x="266" y="198"/>
                  </a:cubicBezTo>
                  <a:cubicBezTo>
                    <a:pt x="278" y="189"/>
                    <a:pt x="278" y="189"/>
                    <a:pt x="278" y="189"/>
                  </a:cubicBezTo>
                  <a:close/>
                  <a:moveTo>
                    <a:pt x="268" y="201"/>
                  </a:moveTo>
                  <a:cubicBezTo>
                    <a:pt x="268" y="201"/>
                    <a:pt x="268" y="201"/>
                    <a:pt x="268" y="201"/>
                  </a:cubicBezTo>
                  <a:cubicBezTo>
                    <a:pt x="270" y="204"/>
                    <a:pt x="275" y="204"/>
                    <a:pt x="278" y="202"/>
                  </a:cubicBezTo>
                  <a:cubicBezTo>
                    <a:pt x="281" y="200"/>
                    <a:pt x="282" y="195"/>
                    <a:pt x="280" y="192"/>
                  </a:cubicBezTo>
                  <a:cubicBezTo>
                    <a:pt x="268" y="201"/>
                    <a:pt x="268" y="201"/>
                    <a:pt x="268" y="201"/>
                  </a:cubicBezTo>
                  <a:close/>
                  <a:moveTo>
                    <a:pt x="288" y="186"/>
                  </a:moveTo>
                  <a:cubicBezTo>
                    <a:pt x="288" y="186"/>
                    <a:pt x="288" y="186"/>
                    <a:pt x="288" y="186"/>
                  </a:cubicBezTo>
                  <a:cubicBezTo>
                    <a:pt x="299" y="201"/>
                    <a:pt x="304" y="220"/>
                    <a:pt x="301" y="239"/>
                  </a:cubicBezTo>
                  <a:cubicBezTo>
                    <a:pt x="298" y="258"/>
                    <a:pt x="288" y="274"/>
                    <a:pt x="275" y="285"/>
                  </a:cubicBezTo>
                  <a:cubicBezTo>
                    <a:pt x="315" y="337"/>
                    <a:pt x="315" y="337"/>
                    <a:pt x="315" y="337"/>
                  </a:cubicBezTo>
                  <a:cubicBezTo>
                    <a:pt x="373" y="291"/>
                    <a:pt x="384" y="206"/>
                    <a:pt x="339" y="146"/>
                  </a:cubicBezTo>
                  <a:cubicBezTo>
                    <a:pt x="288" y="186"/>
                    <a:pt x="288" y="186"/>
                    <a:pt x="288" y="186"/>
                  </a:cubicBezTo>
                  <a:close/>
                  <a:moveTo>
                    <a:pt x="268" y="277"/>
                  </a:moveTo>
                  <a:cubicBezTo>
                    <a:pt x="268" y="277"/>
                    <a:pt x="268" y="277"/>
                    <a:pt x="268" y="277"/>
                  </a:cubicBezTo>
                  <a:cubicBezTo>
                    <a:pt x="270" y="274"/>
                    <a:pt x="270" y="270"/>
                    <a:pt x="268" y="268"/>
                  </a:cubicBezTo>
                  <a:cubicBezTo>
                    <a:pt x="266" y="265"/>
                    <a:pt x="262" y="264"/>
                    <a:pt x="259" y="265"/>
                  </a:cubicBezTo>
                  <a:cubicBezTo>
                    <a:pt x="268" y="277"/>
                    <a:pt x="268" y="277"/>
                    <a:pt x="268" y="277"/>
                  </a:cubicBezTo>
                  <a:close/>
                  <a:moveTo>
                    <a:pt x="256" y="267"/>
                  </a:moveTo>
                  <a:cubicBezTo>
                    <a:pt x="256" y="267"/>
                    <a:pt x="256" y="267"/>
                    <a:pt x="256" y="267"/>
                  </a:cubicBezTo>
                  <a:cubicBezTo>
                    <a:pt x="254" y="269"/>
                    <a:pt x="253" y="274"/>
                    <a:pt x="256" y="277"/>
                  </a:cubicBezTo>
                  <a:cubicBezTo>
                    <a:pt x="258" y="280"/>
                    <a:pt x="262" y="281"/>
                    <a:pt x="266" y="279"/>
                  </a:cubicBezTo>
                  <a:cubicBezTo>
                    <a:pt x="256" y="267"/>
                    <a:pt x="256" y="267"/>
                    <a:pt x="256" y="267"/>
                  </a:cubicBezTo>
                  <a:close/>
                  <a:moveTo>
                    <a:pt x="272" y="287"/>
                  </a:moveTo>
                  <a:cubicBezTo>
                    <a:pt x="272" y="287"/>
                    <a:pt x="272" y="287"/>
                    <a:pt x="272" y="287"/>
                  </a:cubicBezTo>
                  <a:cubicBezTo>
                    <a:pt x="257" y="298"/>
                    <a:pt x="238" y="303"/>
                    <a:pt x="218" y="300"/>
                  </a:cubicBezTo>
                  <a:cubicBezTo>
                    <a:pt x="200" y="298"/>
                    <a:pt x="184" y="288"/>
                    <a:pt x="173" y="274"/>
                  </a:cubicBezTo>
                  <a:cubicBezTo>
                    <a:pt x="121" y="314"/>
                    <a:pt x="121" y="314"/>
                    <a:pt x="121" y="314"/>
                  </a:cubicBezTo>
                  <a:cubicBezTo>
                    <a:pt x="167" y="373"/>
                    <a:pt x="252" y="384"/>
                    <a:pt x="312" y="339"/>
                  </a:cubicBezTo>
                  <a:cubicBezTo>
                    <a:pt x="272" y="287"/>
                    <a:pt x="272" y="287"/>
                    <a:pt x="272" y="287"/>
                  </a:cubicBezTo>
                  <a:close/>
                  <a:moveTo>
                    <a:pt x="181" y="268"/>
                  </a:moveTo>
                  <a:cubicBezTo>
                    <a:pt x="181" y="268"/>
                    <a:pt x="181" y="268"/>
                    <a:pt x="181" y="268"/>
                  </a:cubicBezTo>
                  <a:cubicBezTo>
                    <a:pt x="184" y="269"/>
                    <a:pt x="187" y="269"/>
                    <a:pt x="190" y="267"/>
                  </a:cubicBezTo>
                  <a:cubicBezTo>
                    <a:pt x="193" y="265"/>
                    <a:pt x="194" y="262"/>
                    <a:pt x="193" y="259"/>
                  </a:cubicBezTo>
                  <a:cubicBezTo>
                    <a:pt x="181" y="268"/>
                    <a:pt x="181" y="268"/>
                    <a:pt x="181" y="268"/>
                  </a:cubicBezTo>
                  <a:close/>
                  <a:moveTo>
                    <a:pt x="191" y="256"/>
                  </a:moveTo>
                  <a:cubicBezTo>
                    <a:pt x="191" y="256"/>
                    <a:pt x="191" y="256"/>
                    <a:pt x="191" y="256"/>
                  </a:cubicBezTo>
                  <a:cubicBezTo>
                    <a:pt x="189" y="253"/>
                    <a:pt x="184" y="252"/>
                    <a:pt x="181" y="254"/>
                  </a:cubicBezTo>
                  <a:cubicBezTo>
                    <a:pt x="177" y="257"/>
                    <a:pt x="176" y="262"/>
                    <a:pt x="179" y="265"/>
                  </a:cubicBezTo>
                  <a:cubicBezTo>
                    <a:pt x="191" y="256"/>
                    <a:pt x="191" y="256"/>
                    <a:pt x="191" y="256"/>
                  </a:cubicBezTo>
                  <a:close/>
                  <a:moveTo>
                    <a:pt x="386" y="167"/>
                  </a:moveTo>
                  <a:cubicBezTo>
                    <a:pt x="386" y="167"/>
                    <a:pt x="386" y="167"/>
                    <a:pt x="386" y="167"/>
                  </a:cubicBezTo>
                  <a:cubicBezTo>
                    <a:pt x="352" y="81"/>
                    <a:pt x="254" y="38"/>
                    <a:pt x="168" y="72"/>
                  </a:cubicBezTo>
                  <a:cubicBezTo>
                    <a:pt x="81" y="106"/>
                    <a:pt x="39" y="204"/>
                    <a:pt x="73" y="290"/>
                  </a:cubicBezTo>
                  <a:cubicBezTo>
                    <a:pt x="107" y="377"/>
                    <a:pt x="204" y="419"/>
                    <a:pt x="291" y="385"/>
                  </a:cubicBezTo>
                  <a:cubicBezTo>
                    <a:pt x="377" y="351"/>
                    <a:pt x="420" y="254"/>
                    <a:pt x="386" y="167"/>
                  </a:cubicBezTo>
                  <a:close/>
                  <a:moveTo>
                    <a:pt x="291" y="237"/>
                  </a:moveTo>
                  <a:cubicBezTo>
                    <a:pt x="291" y="237"/>
                    <a:pt x="291" y="237"/>
                    <a:pt x="291" y="237"/>
                  </a:cubicBezTo>
                  <a:cubicBezTo>
                    <a:pt x="292" y="233"/>
                    <a:pt x="289" y="229"/>
                    <a:pt x="285" y="229"/>
                  </a:cubicBezTo>
                  <a:cubicBezTo>
                    <a:pt x="280" y="228"/>
                    <a:pt x="276" y="231"/>
                    <a:pt x="276" y="235"/>
                  </a:cubicBezTo>
                  <a:cubicBezTo>
                    <a:pt x="275" y="239"/>
                    <a:pt x="278" y="243"/>
                    <a:pt x="282" y="244"/>
                  </a:cubicBezTo>
                  <a:cubicBezTo>
                    <a:pt x="287" y="245"/>
                    <a:pt x="290" y="242"/>
                    <a:pt x="291" y="237"/>
                  </a:cubicBezTo>
                  <a:close/>
                  <a:moveTo>
                    <a:pt x="222" y="275"/>
                  </a:moveTo>
                  <a:cubicBezTo>
                    <a:pt x="222" y="275"/>
                    <a:pt x="222" y="275"/>
                    <a:pt x="222" y="275"/>
                  </a:cubicBezTo>
                  <a:cubicBezTo>
                    <a:pt x="218" y="274"/>
                    <a:pt x="214" y="277"/>
                    <a:pt x="213" y="281"/>
                  </a:cubicBezTo>
                  <a:cubicBezTo>
                    <a:pt x="213" y="285"/>
                    <a:pt x="216" y="289"/>
                    <a:pt x="220" y="290"/>
                  </a:cubicBezTo>
                  <a:cubicBezTo>
                    <a:pt x="224" y="291"/>
                    <a:pt x="228" y="288"/>
                    <a:pt x="229" y="283"/>
                  </a:cubicBezTo>
                  <a:cubicBezTo>
                    <a:pt x="230" y="279"/>
                    <a:pt x="227" y="275"/>
                    <a:pt x="222" y="275"/>
                  </a:cubicBezTo>
                  <a:close/>
                  <a:moveTo>
                    <a:pt x="183" y="221"/>
                  </a:moveTo>
                  <a:cubicBezTo>
                    <a:pt x="183" y="221"/>
                    <a:pt x="183" y="221"/>
                    <a:pt x="183" y="221"/>
                  </a:cubicBezTo>
                  <a:cubicBezTo>
                    <a:pt x="184" y="217"/>
                    <a:pt x="181" y="213"/>
                    <a:pt x="176" y="212"/>
                  </a:cubicBezTo>
                  <a:cubicBezTo>
                    <a:pt x="172" y="212"/>
                    <a:pt x="168" y="215"/>
                    <a:pt x="167" y="219"/>
                  </a:cubicBezTo>
                  <a:cubicBezTo>
                    <a:pt x="167" y="223"/>
                    <a:pt x="170" y="227"/>
                    <a:pt x="174" y="228"/>
                  </a:cubicBezTo>
                  <a:cubicBezTo>
                    <a:pt x="178" y="228"/>
                    <a:pt x="182" y="226"/>
                    <a:pt x="183" y="221"/>
                  </a:cubicBezTo>
                  <a:close/>
                  <a:moveTo>
                    <a:pt x="239" y="166"/>
                  </a:moveTo>
                  <a:cubicBezTo>
                    <a:pt x="239" y="166"/>
                    <a:pt x="239" y="166"/>
                    <a:pt x="239" y="166"/>
                  </a:cubicBezTo>
                  <a:cubicBezTo>
                    <a:pt x="234" y="166"/>
                    <a:pt x="230" y="169"/>
                    <a:pt x="230" y="173"/>
                  </a:cubicBezTo>
                  <a:cubicBezTo>
                    <a:pt x="229" y="177"/>
                    <a:pt x="232" y="181"/>
                    <a:pt x="236" y="182"/>
                  </a:cubicBezTo>
                  <a:cubicBezTo>
                    <a:pt x="240" y="182"/>
                    <a:pt x="244" y="179"/>
                    <a:pt x="245" y="175"/>
                  </a:cubicBezTo>
                  <a:cubicBezTo>
                    <a:pt x="246" y="171"/>
                    <a:pt x="243" y="167"/>
                    <a:pt x="239" y="166"/>
                  </a:cubicBezTo>
                  <a:close/>
                  <a:moveTo>
                    <a:pt x="272" y="335"/>
                  </a:moveTo>
                  <a:cubicBezTo>
                    <a:pt x="272" y="335"/>
                    <a:pt x="272" y="335"/>
                    <a:pt x="272" y="335"/>
                  </a:cubicBezTo>
                  <a:cubicBezTo>
                    <a:pt x="279" y="332"/>
                    <a:pt x="283" y="324"/>
                    <a:pt x="280" y="316"/>
                  </a:cubicBezTo>
                  <a:cubicBezTo>
                    <a:pt x="277" y="309"/>
                    <a:pt x="269" y="305"/>
                    <a:pt x="262" y="308"/>
                  </a:cubicBezTo>
                  <a:cubicBezTo>
                    <a:pt x="254" y="311"/>
                    <a:pt x="251" y="319"/>
                    <a:pt x="254" y="327"/>
                  </a:cubicBezTo>
                  <a:cubicBezTo>
                    <a:pt x="256" y="334"/>
                    <a:pt x="265" y="338"/>
                    <a:pt x="272" y="335"/>
                  </a:cubicBezTo>
                  <a:close/>
                  <a:moveTo>
                    <a:pt x="185" y="333"/>
                  </a:moveTo>
                  <a:cubicBezTo>
                    <a:pt x="185" y="333"/>
                    <a:pt x="185" y="333"/>
                    <a:pt x="185" y="333"/>
                  </a:cubicBezTo>
                  <a:cubicBezTo>
                    <a:pt x="192" y="336"/>
                    <a:pt x="200" y="333"/>
                    <a:pt x="203" y="326"/>
                  </a:cubicBezTo>
                  <a:cubicBezTo>
                    <a:pt x="207" y="319"/>
                    <a:pt x="203" y="310"/>
                    <a:pt x="196" y="307"/>
                  </a:cubicBezTo>
                  <a:cubicBezTo>
                    <a:pt x="189" y="304"/>
                    <a:pt x="180" y="307"/>
                    <a:pt x="177" y="314"/>
                  </a:cubicBezTo>
                  <a:cubicBezTo>
                    <a:pt x="174" y="322"/>
                    <a:pt x="177" y="330"/>
                    <a:pt x="185" y="333"/>
                  </a:cubicBezTo>
                  <a:close/>
                  <a:moveTo>
                    <a:pt x="150" y="260"/>
                  </a:moveTo>
                  <a:cubicBezTo>
                    <a:pt x="150" y="260"/>
                    <a:pt x="150" y="260"/>
                    <a:pt x="150" y="260"/>
                  </a:cubicBezTo>
                  <a:cubicBezTo>
                    <a:pt x="147" y="252"/>
                    <a:pt x="139" y="249"/>
                    <a:pt x="132" y="252"/>
                  </a:cubicBezTo>
                  <a:cubicBezTo>
                    <a:pt x="124" y="255"/>
                    <a:pt x="121" y="263"/>
                    <a:pt x="124" y="270"/>
                  </a:cubicBezTo>
                  <a:cubicBezTo>
                    <a:pt x="127" y="278"/>
                    <a:pt x="135" y="281"/>
                    <a:pt x="142" y="278"/>
                  </a:cubicBezTo>
                  <a:cubicBezTo>
                    <a:pt x="150" y="275"/>
                    <a:pt x="153" y="267"/>
                    <a:pt x="150" y="260"/>
                  </a:cubicBezTo>
                  <a:close/>
                  <a:moveTo>
                    <a:pt x="151" y="194"/>
                  </a:moveTo>
                  <a:cubicBezTo>
                    <a:pt x="151" y="194"/>
                    <a:pt x="151" y="194"/>
                    <a:pt x="151" y="194"/>
                  </a:cubicBezTo>
                  <a:cubicBezTo>
                    <a:pt x="155" y="187"/>
                    <a:pt x="151" y="178"/>
                    <a:pt x="144" y="175"/>
                  </a:cubicBezTo>
                  <a:cubicBezTo>
                    <a:pt x="137" y="172"/>
                    <a:pt x="128" y="175"/>
                    <a:pt x="125" y="183"/>
                  </a:cubicBezTo>
                  <a:cubicBezTo>
                    <a:pt x="122" y="190"/>
                    <a:pt x="125" y="198"/>
                    <a:pt x="133" y="202"/>
                  </a:cubicBezTo>
                  <a:cubicBezTo>
                    <a:pt x="140" y="205"/>
                    <a:pt x="148" y="201"/>
                    <a:pt x="151" y="194"/>
                  </a:cubicBezTo>
                  <a:close/>
                  <a:moveTo>
                    <a:pt x="199" y="149"/>
                  </a:moveTo>
                  <a:cubicBezTo>
                    <a:pt x="199" y="149"/>
                    <a:pt x="199" y="149"/>
                    <a:pt x="199" y="149"/>
                  </a:cubicBezTo>
                  <a:cubicBezTo>
                    <a:pt x="206" y="146"/>
                    <a:pt x="210" y="137"/>
                    <a:pt x="207" y="130"/>
                  </a:cubicBezTo>
                  <a:cubicBezTo>
                    <a:pt x="204" y="123"/>
                    <a:pt x="196" y="119"/>
                    <a:pt x="188" y="122"/>
                  </a:cubicBezTo>
                  <a:cubicBezTo>
                    <a:pt x="181" y="125"/>
                    <a:pt x="177" y="133"/>
                    <a:pt x="180" y="140"/>
                  </a:cubicBezTo>
                  <a:cubicBezTo>
                    <a:pt x="183" y="148"/>
                    <a:pt x="191" y="151"/>
                    <a:pt x="199" y="149"/>
                  </a:cubicBezTo>
                  <a:close/>
                  <a:moveTo>
                    <a:pt x="264" y="150"/>
                  </a:moveTo>
                  <a:cubicBezTo>
                    <a:pt x="264" y="150"/>
                    <a:pt x="264" y="150"/>
                    <a:pt x="264" y="150"/>
                  </a:cubicBezTo>
                  <a:cubicBezTo>
                    <a:pt x="272" y="153"/>
                    <a:pt x="280" y="150"/>
                    <a:pt x="283" y="142"/>
                  </a:cubicBezTo>
                  <a:cubicBezTo>
                    <a:pt x="286" y="135"/>
                    <a:pt x="283" y="127"/>
                    <a:pt x="276" y="123"/>
                  </a:cubicBezTo>
                  <a:cubicBezTo>
                    <a:pt x="269" y="120"/>
                    <a:pt x="260" y="124"/>
                    <a:pt x="257" y="131"/>
                  </a:cubicBezTo>
                  <a:cubicBezTo>
                    <a:pt x="254" y="138"/>
                    <a:pt x="257" y="147"/>
                    <a:pt x="264" y="150"/>
                  </a:cubicBezTo>
                  <a:close/>
                  <a:moveTo>
                    <a:pt x="337" y="186"/>
                  </a:moveTo>
                  <a:cubicBezTo>
                    <a:pt x="337" y="186"/>
                    <a:pt x="337" y="186"/>
                    <a:pt x="337" y="186"/>
                  </a:cubicBezTo>
                  <a:cubicBezTo>
                    <a:pt x="334" y="179"/>
                    <a:pt x="325" y="175"/>
                    <a:pt x="318" y="178"/>
                  </a:cubicBezTo>
                  <a:cubicBezTo>
                    <a:pt x="311" y="181"/>
                    <a:pt x="307" y="190"/>
                    <a:pt x="310" y="197"/>
                  </a:cubicBezTo>
                  <a:cubicBezTo>
                    <a:pt x="313" y="204"/>
                    <a:pt x="321" y="208"/>
                    <a:pt x="329" y="205"/>
                  </a:cubicBezTo>
                  <a:cubicBezTo>
                    <a:pt x="336" y="202"/>
                    <a:pt x="340" y="194"/>
                    <a:pt x="337" y="186"/>
                  </a:cubicBezTo>
                  <a:close/>
                  <a:moveTo>
                    <a:pt x="335" y="274"/>
                  </a:moveTo>
                  <a:cubicBezTo>
                    <a:pt x="335" y="274"/>
                    <a:pt x="335" y="274"/>
                    <a:pt x="335" y="274"/>
                  </a:cubicBezTo>
                  <a:cubicBezTo>
                    <a:pt x="338" y="267"/>
                    <a:pt x="335" y="258"/>
                    <a:pt x="328" y="255"/>
                  </a:cubicBezTo>
                  <a:cubicBezTo>
                    <a:pt x="320" y="252"/>
                    <a:pt x="312" y="255"/>
                    <a:pt x="309" y="263"/>
                  </a:cubicBezTo>
                  <a:cubicBezTo>
                    <a:pt x="306" y="270"/>
                    <a:pt x="309" y="278"/>
                    <a:pt x="316" y="281"/>
                  </a:cubicBezTo>
                  <a:cubicBezTo>
                    <a:pt x="323" y="285"/>
                    <a:pt x="332" y="281"/>
                    <a:pt x="335" y="274"/>
                  </a:cubicBezTo>
                  <a:close/>
                </a:path>
              </a:pathLst>
            </a:custGeom>
            <a:solidFill>
              <a:srgbClr val="EA574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0" name="Freeform 9"/>
            <p:cNvSpPr>
              <a:spLocks noEditPoints="1"/>
            </p:cNvSpPr>
            <p:nvPr/>
          </p:nvSpPr>
          <p:spPr>
            <a:xfrm>
              <a:off x="2376" y="2938"/>
              <a:ext cx="698" cy="697"/>
            </a:xfrm>
            <a:custGeom>
              <a:avLst/>
              <a:gdLst/>
              <a:ahLst/>
              <a:cxnLst>
                <a:cxn ang="0">
                  <a:pos x="1146" y="859"/>
                </a:cxn>
                <a:cxn ang="0">
                  <a:pos x="682" y="1120"/>
                </a:cxn>
                <a:cxn ang="0">
                  <a:pos x="210" y="1060"/>
                </a:cxn>
                <a:cxn ang="0">
                  <a:pos x="81" y="546"/>
                </a:cxn>
                <a:cxn ang="0">
                  <a:pos x="259" y="107"/>
                </a:cxn>
                <a:cxn ang="0">
                  <a:pos x="789" y="112"/>
                </a:cxn>
                <a:cxn ang="0">
                  <a:pos x="896" y="367"/>
                </a:cxn>
                <a:cxn ang="0">
                  <a:pos x="855" y="324"/>
                </a:cxn>
                <a:cxn ang="0">
                  <a:pos x="834" y="263"/>
                </a:cxn>
                <a:cxn ang="0">
                  <a:pos x="776" y="255"/>
                </a:cxn>
                <a:cxn ang="0">
                  <a:pos x="714" y="239"/>
                </a:cxn>
                <a:cxn ang="0">
                  <a:pos x="669" y="196"/>
                </a:cxn>
                <a:cxn ang="0">
                  <a:pos x="608" y="217"/>
                </a:cxn>
                <a:cxn ang="0">
                  <a:pos x="546" y="229"/>
                </a:cxn>
                <a:cxn ang="0">
                  <a:pos x="488" y="207"/>
                </a:cxn>
                <a:cxn ang="0">
                  <a:pos x="443" y="250"/>
                </a:cxn>
                <a:cxn ang="0">
                  <a:pos x="391" y="287"/>
                </a:cxn>
                <a:cxn ang="0">
                  <a:pos x="329" y="293"/>
                </a:cxn>
                <a:cxn ang="0">
                  <a:pos x="308" y="349"/>
                </a:cxn>
                <a:cxn ang="0">
                  <a:pos x="279" y="406"/>
                </a:cxn>
                <a:cxn ang="0">
                  <a:pos x="226" y="439"/>
                </a:cxn>
                <a:cxn ang="0">
                  <a:pos x="229" y="501"/>
                </a:cxn>
                <a:cxn ang="0">
                  <a:pos x="226" y="563"/>
                </a:cxn>
                <a:cxn ang="0">
                  <a:pos x="190" y="616"/>
                </a:cxn>
                <a:cxn ang="0">
                  <a:pos x="222" y="669"/>
                </a:cxn>
                <a:cxn ang="0">
                  <a:pos x="246" y="728"/>
                </a:cxn>
                <a:cxn ang="0">
                  <a:pos x="238" y="788"/>
                </a:cxn>
                <a:cxn ang="0">
                  <a:pos x="288" y="823"/>
                </a:cxn>
                <a:cxn ang="0">
                  <a:pos x="324" y="855"/>
                </a:cxn>
                <a:cxn ang="0">
                  <a:pos x="365" y="907"/>
                </a:cxn>
                <a:cxn ang="0">
                  <a:pos x="398" y="957"/>
                </a:cxn>
                <a:cxn ang="0">
                  <a:pos x="460" y="950"/>
                </a:cxn>
                <a:cxn ang="0">
                  <a:pos x="520" y="978"/>
                </a:cxn>
                <a:cxn ang="0">
                  <a:pos x="570" y="1010"/>
                </a:cxn>
                <a:cxn ang="0">
                  <a:pos x="624" y="978"/>
                </a:cxn>
                <a:cxn ang="0">
                  <a:pos x="689" y="978"/>
                </a:cxn>
                <a:cxn ang="0">
                  <a:pos x="748" y="983"/>
                </a:cxn>
                <a:cxn ang="0">
                  <a:pos x="784" y="929"/>
                </a:cxn>
                <a:cxn ang="0">
                  <a:pos x="834" y="897"/>
                </a:cxn>
                <a:cxn ang="0">
                  <a:pos x="896" y="886"/>
                </a:cxn>
                <a:cxn ang="0">
                  <a:pos x="915" y="826"/>
                </a:cxn>
                <a:cxn ang="0">
                  <a:pos x="939" y="769"/>
                </a:cxn>
                <a:cxn ang="0">
                  <a:pos x="993" y="731"/>
                </a:cxn>
                <a:cxn ang="0">
                  <a:pos x="982" y="673"/>
                </a:cxn>
                <a:cxn ang="0">
                  <a:pos x="981" y="611"/>
                </a:cxn>
                <a:cxn ang="0">
                  <a:pos x="1010" y="554"/>
                </a:cxn>
                <a:cxn ang="0">
                  <a:pos x="977" y="504"/>
                </a:cxn>
                <a:cxn ang="0">
                  <a:pos x="948" y="447"/>
                </a:cxn>
                <a:cxn ang="0">
                  <a:pos x="953" y="387"/>
                </a:cxn>
                <a:cxn ang="0">
                  <a:pos x="907" y="361"/>
                </a:cxn>
                <a:cxn ang="0">
                  <a:pos x="538" y="525"/>
                </a:cxn>
                <a:cxn ang="0">
                  <a:pos x="627" y="587"/>
                </a:cxn>
                <a:cxn ang="0">
                  <a:pos x="489" y="447"/>
                </a:cxn>
                <a:cxn ang="0">
                  <a:pos x="736" y="504"/>
                </a:cxn>
                <a:cxn ang="0">
                  <a:pos x="674" y="699"/>
                </a:cxn>
                <a:cxn ang="0">
                  <a:pos x="500" y="702"/>
                </a:cxn>
                <a:cxn ang="0">
                  <a:pos x="763" y="625"/>
                </a:cxn>
                <a:cxn ang="0">
                  <a:pos x="464" y="558"/>
                </a:cxn>
                <a:cxn ang="0">
                  <a:pos x="665" y="859"/>
                </a:cxn>
                <a:cxn ang="0">
                  <a:pos x="398" y="509"/>
                </a:cxn>
                <a:cxn ang="0">
                  <a:pos x="743" y="373"/>
                </a:cxn>
                <a:cxn ang="0">
                  <a:pos x="832" y="738"/>
                </a:cxn>
              </a:cxnLst>
              <a:pathLst>
                <a:path w="405" h="405">
                  <a:moveTo>
                    <a:pt x="389" y="122"/>
                  </a:moveTo>
                  <a:cubicBezTo>
                    <a:pt x="391" y="126"/>
                    <a:pt x="392" y="130"/>
                    <a:pt x="394" y="134"/>
                  </a:cubicBezTo>
                  <a:cubicBezTo>
                    <a:pt x="385" y="137"/>
                    <a:pt x="377" y="141"/>
                    <a:pt x="370" y="145"/>
                  </a:cubicBezTo>
                  <a:cubicBezTo>
                    <a:pt x="373" y="155"/>
                    <a:pt x="376" y="165"/>
                    <a:pt x="377" y="175"/>
                  </a:cubicBezTo>
                  <a:cubicBezTo>
                    <a:pt x="386" y="175"/>
                    <a:pt x="395" y="174"/>
                    <a:pt x="404" y="173"/>
                  </a:cubicBezTo>
                  <a:cubicBezTo>
                    <a:pt x="404" y="177"/>
                    <a:pt x="405" y="182"/>
                    <a:pt x="405" y="186"/>
                  </a:cubicBezTo>
                  <a:cubicBezTo>
                    <a:pt x="396" y="187"/>
                    <a:pt x="388" y="188"/>
                    <a:pt x="379" y="190"/>
                  </a:cubicBezTo>
                  <a:cubicBezTo>
                    <a:pt x="380" y="201"/>
                    <a:pt x="380" y="211"/>
                    <a:pt x="379" y="221"/>
                  </a:cubicBezTo>
                  <a:cubicBezTo>
                    <a:pt x="387" y="224"/>
                    <a:pt x="396" y="225"/>
                    <a:pt x="404" y="226"/>
                  </a:cubicBezTo>
                  <a:cubicBezTo>
                    <a:pt x="404" y="230"/>
                    <a:pt x="403" y="235"/>
                    <a:pt x="403" y="239"/>
                  </a:cubicBezTo>
                  <a:cubicBezTo>
                    <a:pt x="394" y="237"/>
                    <a:pt x="385" y="236"/>
                    <a:pt x="376" y="236"/>
                  </a:cubicBezTo>
                  <a:cubicBezTo>
                    <a:pt x="374" y="246"/>
                    <a:pt x="372" y="256"/>
                    <a:pt x="368" y="266"/>
                  </a:cubicBezTo>
                  <a:cubicBezTo>
                    <a:pt x="375" y="271"/>
                    <a:pt x="383" y="274"/>
                    <a:pt x="392" y="278"/>
                  </a:cubicBezTo>
                  <a:cubicBezTo>
                    <a:pt x="390" y="282"/>
                    <a:pt x="388" y="286"/>
                    <a:pt x="386" y="290"/>
                  </a:cubicBezTo>
                  <a:cubicBezTo>
                    <a:pt x="379" y="286"/>
                    <a:pt x="370" y="282"/>
                    <a:pt x="362" y="280"/>
                  </a:cubicBezTo>
                  <a:cubicBezTo>
                    <a:pt x="357" y="289"/>
                    <a:pt x="352" y="298"/>
                    <a:pt x="346" y="307"/>
                  </a:cubicBezTo>
                  <a:cubicBezTo>
                    <a:pt x="352" y="313"/>
                    <a:pt x="359" y="319"/>
                    <a:pt x="366" y="324"/>
                  </a:cubicBezTo>
                  <a:cubicBezTo>
                    <a:pt x="363" y="327"/>
                    <a:pt x="360" y="331"/>
                    <a:pt x="358" y="334"/>
                  </a:cubicBezTo>
                  <a:cubicBezTo>
                    <a:pt x="351" y="328"/>
                    <a:pt x="344" y="323"/>
                    <a:pt x="337" y="319"/>
                  </a:cubicBezTo>
                  <a:cubicBezTo>
                    <a:pt x="330" y="326"/>
                    <a:pt x="322" y="334"/>
                    <a:pt x="314" y="340"/>
                  </a:cubicBezTo>
                  <a:cubicBezTo>
                    <a:pt x="318" y="348"/>
                    <a:pt x="323" y="355"/>
                    <a:pt x="329" y="362"/>
                  </a:cubicBezTo>
                  <a:cubicBezTo>
                    <a:pt x="325" y="365"/>
                    <a:pt x="322" y="367"/>
                    <a:pt x="318" y="370"/>
                  </a:cubicBezTo>
                  <a:cubicBezTo>
                    <a:pt x="314" y="362"/>
                    <a:pt x="308" y="356"/>
                    <a:pt x="302" y="349"/>
                  </a:cubicBezTo>
                  <a:cubicBezTo>
                    <a:pt x="293" y="355"/>
                    <a:pt x="284" y="360"/>
                    <a:pt x="275" y="364"/>
                  </a:cubicBezTo>
                  <a:cubicBezTo>
                    <a:pt x="277" y="373"/>
                    <a:pt x="280" y="381"/>
                    <a:pt x="284" y="389"/>
                  </a:cubicBezTo>
                  <a:cubicBezTo>
                    <a:pt x="279" y="391"/>
                    <a:pt x="275" y="392"/>
                    <a:pt x="271" y="394"/>
                  </a:cubicBezTo>
                  <a:cubicBezTo>
                    <a:pt x="269" y="386"/>
                    <a:pt x="265" y="378"/>
                    <a:pt x="261" y="370"/>
                  </a:cubicBezTo>
                  <a:cubicBezTo>
                    <a:pt x="251" y="373"/>
                    <a:pt x="241" y="376"/>
                    <a:pt x="230" y="378"/>
                  </a:cubicBezTo>
                  <a:cubicBezTo>
                    <a:pt x="230" y="386"/>
                    <a:pt x="231" y="395"/>
                    <a:pt x="233" y="404"/>
                  </a:cubicBezTo>
                  <a:cubicBezTo>
                    <a:pt x="228" y="404"/>
                    <a:pt x="224" y="405"/>
                    <a:pt x="219" y="405"/>
                  </a:cubicBezTo>
                  <a:cubicBezTo>
                    <a:pt x="219" y="397"/>
                    <a:pt x="218" y="388"/>
                    <a:pt x="216" y="379"/>
                  </a:cubicBezTo>
                  <a:cubicBezTo>
                    <a:pt x="205" y="380"/>
                    <a:pt x="195" y="380"/>
                    <a:pt x="184" y="379"/>
                  </a:cubicBezTo>
                  <a:cubicBezTo>
                    <a:pt x="182" y="387"/>
                    <a:pt x="180" y="396"/>
                    <a:pt x="179" y="405"/>
                  </a:cubicBezTo>
                  <a:cubicBezTo>
                    <a:pt x="175" y="404"/>
                    <a:pt x="171" y="403"/>
                    <a:pt x="167" y="403"/>
                  </a:cubicBezTo>
                  <a:cubicBezTo>
                    <a:pt x="168" y="394"/>
                    <a:pt x="169" y="385"/>
                    <a:pt x="169" y="377"/>
                  </a:cubicBezTo>
                  <a:cubicBezTo>
                    <a:pt x="159" y="375"/>
                    <a:pt x="149" y="372"/>
                    <a:pt x="139" y="368"/>
                  </a:cubicBezTo>
                  <a:cubicBezTo>
                    <a:pt x="135" y="376"/>
                    <a:pt x="131" y="384"/>
                    <a:pt x="128" y="392"/>
                  </a:cubicBezTo>
                  <a:cubicBezTo>
                    <a:pt x="124" y="390"/>
                    <a:pt x="120" y="388"/>
                    <a:pt x="116" y="387"/>
                  </a:cubicBezTo>
                  <a:cubicBezTo>
                    <a:pt x="120" y="379"/>
                    <a:pt x="123" y="371"/>
                    <a:pt x="126" y="362"/>
                  </a:cubicBezTo>
                  <a:cubicBezTo>
                    <a:pt x="116" y="358"/>
                    <a:pt x="107" y="352"/>
                    <a:pt x="99" y="346"/>
                  </a:cubicBezTo>
                  <a:cubicBezTo>
                    <a:pt x="93" y="352"/>
                    <a:pt x="87" y="359"/>
                    <a:pt x="82" y="366"/>
                  </a:cubicBezTo>
                  <a:cubicBezTo>
                    <a:pt x="78" y="363"/>
                    <a:pt x="75" y="361"/>
                    <a:pt x="71" y="358"/>
                  </a:cubicBezTo>
                  <a:cubicBezTo>
                    <a:pt x="77" y="351"/>
                    <a:pt x="82" y="344"/>
                    <a:pt x="87" y="337"/>
                  </a:cubicBezTo>
                  <a:cubicBezTo>
                    <a:pt x="79" y="330"/>
                    <a:pt x="72" y="322"/>
                    <a:pt x="65" y="314"/>
                  </a:cubicBezTo>
                  <a:cubicBezTo>
                    <a:pt x="58" y="319"/>
                    <a:pt x="50" y="324"/>
                    <a:pt x="44" y="329"/>
                  </a:cubicBezTo>
                  <a:cubicBezTo>
                    <a:pt x="41" y="326"/>
                    <a:pt x="38" y="322"/>
                    <a:pt x="36" y="319"/>
                  </a:cubicBezTo>
                  <a:cubicBezTo>
                    <a:pt x="43" y="314"/>
                    <a:pt x="50" y="308"/>
                    <a:pt x="56" y="302"/>
                  </a:cubicBezTo>
                  <a:cubicBezTo>
                    <a:pt x="50" y="294"/>
                    <a:pt x="45" y="285"/>
                    <a:pt x="41" y="275"/>
                  </a:cubicBezTo>
                  <a:cubicBezTo>
                    <a:pt x="33" y="277"/>
                    <a:pt x="24" y="280"/>
                    <a:pt x="16" y="284"/>
                  </a:cubicBezTo>
                  <a:cubicBezTo>
                    <a:pt x="15" y="280"/>
                    <a:pt x="13" y="276"/>
                    <a:pt x="11" y="272"/>
                  </a:cubicBezTo>
                  <a:cubicBezTo>
                    <a:pt x="20" y="269"/>
                    <a:pt x="28" y="265"/>
                    <a:pt x="36" y="261"/>
                  </a:cubicBezTo>
                  <a:cubicBezTo>
                    <a:pt x="32" y="251"/>
                    <a:pt x="30" y="241"/>
                    <a:pt x="28" y="231"/>
                  </a:cubicBezTo>
                  <a:cubicBezTo>
                    <a:pt x="19" y="231"/>
                    <a:pt x="10" y="231"/>
                    <a:pt x="2" y="233"/>
                  </a:cubicBezTo>
                  <a:cubicBezTo>
                    <a:pt x="1" y="228"/>
                    <a:pt x="1" y="224"/>
                    <a:pt x="0" y="220"/>
                  </a:cubicBezTo>
                  <a:cubicBezTo>
                    <a:pt x="9" y="219"/>
                    <a:pt x="18" y="218"/>
                    <a:pt x="26" y="216"/>
                  </a:cubicBezTo>
                  <a:cubicBezTo>
                    <a:pt x="25" y="205"/>
                    <a:pt x="26" y="195"/>
                    <a:pt x="27" y="184"/>
                  </a:cubicBezTo>
                  <a:cubicBezTo>
                    <a:pt x="18" y="182"/>
                    <a:pt x="10" y="181"/>
                    <a:pt x="1" y="180"/>
                  </a:cubicBezTo>
                  <a:cubicBezTo>
                    <a:pt x="1" y="175"/>
                    <a:pt x="2" y="171"/>
                    <a:pt x="3" y="167"/>
                  </a:cubicBezTo>
                  <a:cubicBezTo>
                    <a:pt x="11" y="169"/>
                    <a:pt x="20" y="169"/>
                    <a:pt x="29" y="170"/>
                  </a:cubicBezTo>
                  <a:cubicBezTo>
                    <a:pt x="31" y="159"/>
                    <a:pt x="34" y="149"/>
                    <a:pt x="37" y="140"/>
                  </a:cubicBezTo>
                  <a:cubicBezTo>
                    <a:pt x="30" y="135"/>
                    <a:pt x="22" y="131"/>
                    <a:pt x="14" y="128"/>
                  </a:cubicBezTo>
                  <a:cubicBezTo>
                    <a:pt x="15" y="124"/>
                    <a:pt x="17" y="120"/>
                    <a:pt x="19" y="116"/>
                  </a:cubicBezTo>
                  <a:cubicBezTo>
                    <a:pt x="27" y="120"/>
                    <a:pt x="35" y="123"/>
                    <a:pt x="43" y="126"/>
                  </a:cubicBezTo>
                  <a:cubicBezTo>
                    <a:pt x="48" y="116"/>
                    <a:pt x="53" y="107"/>
                    <a:pt x="59" y="99"/>
                  </a:cubicBezTo>
                  <a:cubicBezTo>
                    <a:pt x="53" y="93"/>
                    <a:pt x="47" y="87"/>
                    <a:pt x="39" y="82"/>
                  </a:cubicBezTo>
                  <a:cubicBezTo>
                    <a:pt x="42" y="78"/>
                    <a:pt x="45" y="75"/>
                    <a:pt x="48" y="72"/>
                  </a:cubicBezTo>
                  <a:cubicBezTo>
                    <a:pt x="54" y="77"/>
                    <a:pt x="61" y="83"/>
                    <a:pt x="69" y="87"/>
                  </a:cubicBezTo>
                  <a:cubicBezTo>
                    <a:pt x="76" y="79"/>
                    <a:pt x="83" y="72"/>
                    <a:pt x="91" y="65"/>
                  </a:cubicBezTo>
                  <a:cubicBezTo>
                    <a:pt x="87" y="58"/>
                    <a:pt x="82" y="51"/>
                    <a:pt x="76" y="44"/>
                  </a:cubicBezTo>
                  <a:cubicBezTo>
                    <a:pt x="80" y="41"/>
                    <a:pt x="83" y="39"/>
                    <a:pt x="87" y="36"/>
                  </a:cubicBezTo>
                  <a:cubicBezTo>
                    <a:pt x="92" y="43"/>
                    <a:pt x="97" y="50"/>
                    <a:pt x="103" y="57"/>
                  </a:cubicBezTo>
                  <a:cubicBezTo>
                    <a:pt x="112" y="51"/>
                    <a:pt x="121" y="46"/>
                    <a:pt x="131" y="41"/>
                  </a:cubicBezTo>
                  <a:cubicBezTo>
                    <a:pt x="128" y="33"/>
                    <a:pt x="125" y="25"/>
                    <a:pt x="122" y="17"/>
                  </a:cubicBezTo>
                  <a:cubicBezTo>
                    <a:pt x="126" y="15"/>
                    <a:pt x="130" y="13"/>
                    <a:pt x="134" y="12"/>
                  </a:cubicBezTo>
                  <a:cubicBezTo>
                    <a:pt x="137" y="20"/>
                    <a:pt x="140" y="28"/>
                    <a:pt x="145" y="36"/>
                  </a:cubicBezTo>
                  <a:cubicBezTo>
                    <a:pt x="155" y="32"/>
                    <a:pt x="165" y="30"/>
                    <a:pt x="175" y="28"/>
                  </a:cubicBezTo>
                  <a:cubicBezTo>
                    <a:pt x="175" y="19"/>
                    <a:pt x="174" y="11"/>
                    <a:pt x="173" y="2"/>
                  </a:cubicBezTo>
                  <a:cubicBezTo>
                    <a:pt x="177" y="1"/>
                    <a:pt x="181" y="1"/>
                    <a:pt x="186" y="0"/>
                  </a:cubicBezTo>
                  <a:cubicBezTo>
                    <a:pt x="186" y="9"/>
                    <a:pt x="188" y="18"/>
                    <a:pt x="190" y="26"/>
                  </a:cubicBezTo>
                  <a:cubicBezTo>
                    <a:pt x="200" y="26"/>
                    <a:pt x="211" y="26"/>
                    <a:pt x="221" y="27"/>
                  </a:cubicBezTo>
                  <a:cubicBezTo>
                    <a:pt x="223" y="18"/>
                    <a:pt x="225" y="10"/>
                    <a:pt x="226" y="1"/>
                  </a:cubicBezTo>
                  <a:cubicBezTo>
                    <a:pt x="230" y="2"/>
                    <a:pt x="234" y="2"/>
                    <a:pt x="239" y="3"/>
                  </a:cubicBezTo>
                  <a:cubicBezTo>
                    <a:pt x="237" y="12"/>
                    <a:pt x="236" y="20"/>
                    <a:pt x="236" y="29"/>
                  </a:cubicBezTo>
                  <a:cubicBezTo>
                    <a:pt x="246" y="31"/>
                    <a:pt x="256" y="34"/>
                    <a:pt x="266" y="38"/>
                  </a:cubicBezTo>
                  <a:cubicBezTo>
                    <a:pt x="270" y="30"/>
                    <a:pt x="274" y="22"/>
                    <a:pt x="277" y="14"/>
                  </a:cubicBezTo>
                  <a:cubicBezTo>
                    <a:pt x="281" y="16"/>
                    <a:pt x="285" y="17"/>
                    <a:pt x="289" y="19"/>
                  </a:cubicBezTo>
                  <a:cubicBezTo>
                    <a:pt x="285" y="27"/>
                    <a:pt x="282" y="35"/>
                    <a:pt x="280" y="44"/>
                  </a:cubicBezTo>
                  <a:cubicBezTo>
                    <a:pt x="289" y="48"/>
                    <a:pt x="298" y="54"/>
                    <a:pt x="307" y="60"/>
                  </a:cubicBezTo>
                  <a:cubicBezTo>
                    <a:pt x="313" y="53"/>
                    <a:pt x="318" y="47"/>
                    <a:pt x="324" y="40"/>
                  </a:cubicBezTo>
                  <a:cubicBezTo>
                    <a:pt x="327" y="42"/>
                    <a:pt x="330" y="45"/>
                    <a:pt x="334" y="48"/>
                  </a:cubicBezTo>
                  <a:cubicBezTo>
                    <a:pt x="328" y="54"/>
                    <a:pt x="323" y="61"/>
                    <a:pt x="318" y="69"/>
                  </a:cubicBezTo>
                  <a:cubicBezTo>
                    <a:pt x="326" y="76"/>
                    <a:pt x="333" y="83"/>
                    <a:pt x="340" y="91"/>
                  </a:cubicBezTo>
                  <a:cubicBezTo>
                    <a:pt x="348" y="87"/>
                    <a:pt x="355" y="82"/>
                    <a:pt x="362" y="77"/>
                  </a:cubicBezTo>
                  <a:cubicBezTo>
                    <a:pt x="364" y="80"/>
                    <a:pt x="367" y="84"/>
                    <a:pt x="370" y="87"/>
                  </a:cubicBezTo>
                  <a:cubicBezTo>
                    <a:pt x="362" y="92"/>
                    <a:pt x="355" y="97"/>
                    <a:pt x="349" y="104"/>
                  </a:cubicBezTo>
                  <a:cubicBezTo>
                    <a:pt x="355" y="112"/>
                    <a:pt x="360" y="121"/>
                    <a:pt x="364" y="131"/>
                  </a:cubicBezTo>
                  <a:cubicBezTo>
                    <a:pt x="373" y="129"/>
                    <a:pt x="381" y="126"/>
                    <a:pt x="389" y="122"/>
                  </a:cubicBezTo>
                  <a:close/>
                  <a:moveTo>
                    <a:pt x="302" y="124"/>
                  </a:moveTo>
                  <a:cubicBezTo>
                    <a:pt x="302" y="124"/>
                    <a:pt x="302" y="124"/>
                    <a:pt x="302" y="124"/>
                  </a:cubicBezTo>
                  <a:cubicBezTo>
                    <a:pt x="301" y="123"/>
                    <a:pt x="300" y="122"/>
                    <a:pt x="299" y="120"/>
                  </a:cubicBezTo>
                  <a:cubicBezTo>
                    <a:pt x="302" y="118"/>
                    <a:pt x="302" y="118"/>
                    <a:pt x="302" y="118"/>
                  </a:cubicBezTo>
                  <a:cubicBezTo>
                    <a:pt x="303" y="116"/>
                    <a:pt x="305" y="114"/>
                    <a:pt x="307" y="112"/>
                  </a:cubicBezTo>
                  <a:cubicBezTo>
                    <a:pt x="308" y="112"/>
                    <a:pt x="307" y="111"/>
                    <a:pt x="306" y="111"/>
                  </a:cubicBezTo>
                  <a:cubicBezTo>
                    <a:pt x="300" y="116"/>
                    <a:pt x="300" y="116"/>
                    <a:pt x="300" y="116"/>
                  </a:cubicBezTo>
                  <a:cubicBezTo>
                    <a:pt x="297" y="118"/>
                    <a:pt x="297" y="118"/>
                    <a:pt x="297" y="118"/>
                  </a:cubicBezTo>
                  <a:cubicBezTo>
                    <a:pt x="296" y="117"/>
                    <a:pt x="295" y="116"/>
                    <a:pt x="294" y="114"/>
                  </a:cubicBezTo>
                  <a:cubicBezTo>
                    <a:pt x="296" y="112"/>
                    <a:pt x="296" y="112"/>
                    <a:pt x="296" y="112"/>
                  </a:cubicBezTo>
                  <a:cubicBezTo>
                    <a:pt x="298" y="110"/>
                    <a:pt x="299" y="108"/>
                    <a:pt x="301" y="106"/>
                  </a:cubicBezTo>
                  <a:cubicBezTo>
                    <a:pt x="302" y="105"/>
                    <a:pt x="301" y="105"/>
                    <a:pt x="300" y="105"/>
                  </a:cubicBezTo>
                  <a:cubicBezTo>
                    <a:pt x="294" y="110"/>
                    <a:pt x="294" y="110"/>
                    <a:pt x="294" y="110"/>
                  </a:cubicBezTo>
                  <a:cubicBezTo>
                    <a:pt x="292" y="112"/>
                    <a:pt x="292" y="112"/>
                    <a:pt x="292" y="112"/>
                  </a:cubicBezTo>
                  <a:cubicBezTo>
                    <a:pt x="291" y="111"/>
                    <a:pt x="289" y="110"/>
                    <a:pt x="288" y="109"/>
                  </a:cubicBezTo>
                  <a:cubicBezTo>
                    <a:pt x="290" y="106"/>
                    <a:pt x="290" y="106"/>
                    <a:pt x="290" y="106"/>
                  </a:cubicBezTo>
                  <a:cubicBezTo>
                    <a:pt x="292" y="104"/>
                    <a:pt x="293" y="102"/>
                    <a:pt x="295" y="100"/>
                  </a:cubicBezTo>
                  <a:cubicBezTo>
                    <a:pt x="295" y="99"/>
                    <a:pt x="294" y="99"/>
                    <a:pt x="294" y="99"/>
                  </a:cubicBezTo>
                  <a:cubicBezTo>
                    <a:pt x="288" y="105"/>
                    <a:pt x="288" y="105"/>
                    <a:pt x="288" y="105"/>
                  </a:cubicBezTo>
                  <a:cubicBezTo>
                    <a:pt x="286" y="107"/>
                    <a:pt x="286" y="107"/>
                    <a:pt x="286" y="107"/>
                  </a:cubicBezTo>
                  <a:cubicBezTo>
                    <a:pt x="285" y="106"/>
                    <a:pt x="283" y="105"/>
                    <a:pt x="282" y="104"/>
                  </a:cubicBezTo>
                  <a:cubicBezTo>
                    <a:pt x="284" y="101"/>
                    <a:pt x="284" y="101"/>
                    <a:pt x="284" y="101"/>
                  </a:cubicBezTo>
                  <a:cubicBezTo>
                    <a:pt x="285" y="99"/>
                    <a:pt x="287" y="97"/>
                    <a:pt x="288" y="94"/>
                  </a:cubicBezTo>
                  <a:cubicBezTo>
                    <a:pt x="289" y="94"/>
                    <a:pt x="288" y="93"/>
                    <a:pt x="287" y="94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0" y="102"/>
                    <a:pt x="280" y="102"/>
                    <a:pt x="280" y="102"/>
                  </a:cubicBezTo>
                  <a:cubicBezTo>
                    <a:pt x="278" y="101"/>
                    <a:pt x="277" y="100"/>
                    <a:pt x="276" y="99"/>
                  </a:cubicBezTo>
                  <a:cubicBezTo>
                    <a:pt x="277" y="96"/>
                    <a:pt x="277" y="96"/>
                    <a:pt x="277" y="96"/>
                  </a:cubicBezTo>
                  <a:cubicBezTo>
                    <a:pt x="279" y="94"/>
                    <a:pt x="280" y="91"/>
                    <a:pt x="281" y="89"/>
                  </a:cubicBezTo>
                  <a:cubicBezTo>
                    <a:pt x="281" y="89"/>
                    <a:pt x="281" y="88"/>
                    <a:pt x="280" y="88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3" y="97"/>
                    <a:pt x="273" y="97"/>
                    <a:pt x="273" y="97"/>
                  </a:cubicBezTo>
                  <a:cubicBezTo>
                    <a:pt x="272" y="96"/>
                    <a:pt x="270" y="95"/>
                    <a:pt x="269" y="94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1" y="89"/>
                    <a:pt x="273" y="87"/>
                    <a:pt x="274" y="84"/>
                  </a:cubicBezTo>
                  <a:cubicBezTo>
                    <a:pt x="274" y="84"/>
                    <a:pt x="273" y="83"/>
                    <a:pt x="273" y="84"/>
                  </a:cubicBezTo>
                  <a:cubicBezTo>
                    <a:pt x="268" y="90"/>
                    <a:pt x="268" y="90"/>
                    <a:pt x="268" y="90"/>
                  </a:cubicBezTo>
                  <a:cubicBezTo>
                    <a:pt x="266" y="93"/>
                    <a:pt x="266" y="93"/>
                    <a:pt x="266" y="93"/>
                  </a:cubicBezTo>
                  <a:cubicBezTo>
                    <a:pt x="265" y="92"/>
                    <a:pt x="263" y="91"/>
                    <a:pt x="262" y="90"/>
                  </a:cubicBezTo>
                  <a:cubicBezTo>
                    <a:pt x="263" y="88"/>
                    <a:pt x="263" y="88"/>
                    <a:pt x="263" y="88"/>
                  </a:cubicBezTo>
                  <a:cubicBezTo>
                    <a:pt x="264" y="85"/>
                    <a:pt x="265" y="83"/>
                    <a:pt x="266" y="80"/>
                  </a:cubicBezTo>
                  <a:cubicBezTo>
                    <a:pt x="266" y="80"/>
                    <a:pt x="265" y="79"/>
                    <a:pt x="265" y="80"/>
                  </a:cubicBezTo>
                  <a:cubicBezTo>
                    <a:pt x="261" y="86"/>
                    <a:pt x="261" y="86"/>
                    <a:pt x="261" y="86"/>
                  </a:cubicBezTo>
                  <a:cubicBezTo>
                    <a:pt x="259" y="89"/>
                    <a:pt x="259" y="89"/>
                    <a:pt x="259" y="89"/>
                  </a:cubicBezTo>
                  <a:cubicBezTo>
                    <a:pt x="258" y="88"/>
                    <a:pt x="256" y="88"/>
                    <a:pt x="255" y="87"/>
                  </a:cubicBezTo>
                  <a:cubicBezTo>
                    <a:pt x="256" y="84"/>
                    <a:pt x="256" y="84"/>
                    <a:pt x="256" y="84"/>
                  </a:cubicBezTo>
                  <a:cubicBezTo>
                    <a:pt x="257" y="81"/>
                    <a:pt x="257" y="79"/>
                    <a:pt x="258" y="76"/>
                  </a:cubicBezTo>
                  <a:cubicBezTo>
                    <a:pt x="259" y="76"/>
                    <a:pt x="258" y="75"/>
                    <a:pt x="257" y="76"/>
                  </a:cubicBezTo>
                  <a:cubicBezTo>
                    <a:pt x="253" y="83"/>
                    <a:pt x="253" y="83"/>
                    <a:pt x="253" y="83"/>
                  </a:cubicBezTo>
                  <a:cubicBezTo>
                    <a:pt x="252" y="86"/>
                    <a:pt x="252" y="86"/>
                    <a:pt x="252" y="86"/>
                  </a:cubicBezTo>
                  <a:cubicBezTo>
                    <a:pt x="250" y="85"/>
                    <a:pt x="249" y="84"/>
                    <a:pt x="247" y="84"/>
                  </a:cubicBezTo>
                  <a:cubicBezTo>
                    <a:pt x="248" y="81"/>
                    <a:pt x="248" y="81"/>
                    <a:pt x="248" y="81"/>
                  </a:cubicBezTo>
                  <a:cubicBezTo>
                    <a:pt x="249" y="78"/>
                    <a:pt x="250" y="76"/>
                    <a:pt x="250" y="73"/>
                  </a:cubicBezTo>
                  <a:cubicBezTo>
                    <a:pt x="250" y="73"/>
                    <a:pt x="249" y="72"/>
                    <a:pt x="249" y="73"/>
                  </a:cubicBezTo>
                  <a:cubicBezTo>
                    <a:pt x="246" y="80"/>
                    <a:pt x="246" y="80"/>
                    <a:pt x="246" y="80"/>
                  </a:cubicBezTo>
                  <a:cubicBezTo>
                    <a:pt x="244" y="83"/>
                    <a:pt x="244" y="83"/>
                    <a:pt x="244" y="83"/>
                  </a:cubicBezTo>
                  <a:cubicBezTo>
                    <a:pt x="243" y="82"/>
                    <a:pt x="241" y="82"/>
                    <a:pt x="240" y="81"/>
                  </a:cubicBezTo>
                  <a:cubicBezTo>
                    <a:pt x="240" y="78"/>
                    <a:pt x="240" y="78"/>
                    <a:pt x="240" y="78"/>
                  </a:cubicBezTo>
                  <a:cubicBezTo>
                    <a:pt x="241" y="76"/>
                    <a:pt x="241" y="73"/>
                    <a:pt x="242" y="70"/>
                  </a:cubicBezTo>
                  <a:cubicBezTo>
                    <a:pt x="242" y="70"/>
                    <a:pt x="241" y="69"/>
                    <a:pt x="241" y="70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5" y="80"/>
                    <a:pt x="234" y="80"/>
                    <a:pt x="232" y="79"/>
                  </a:cubicBezTo>
                  <a:cubicBezTo>
                    <a:pt x="232" y="76"/>
                    <a:pt x="232" y="76"/>
                    <a:pt x="232" y="76"/>
                  </a:cubicBezTo>
                  <a:cubicBezTo>
                    <a:pt x="233" y="74"/>
                    <a:pt x="233" y="71"/>
                    <a:pt x="234" y="68"/>
                  </a:cubicBezTo>
                  <a:cubicBezTo>
                    <a:pt x="234" y="68"/>
                    <a:pt x="233" y="67"/>
                    <a:pt x="232" y="68"/>
                  </a:cubicBezTo>
                  <a:cubicBezTo>
                    <a:pt x="230" y="76"/>
                    <a:pt x="230" y="76"/>
                    <a:pt x="230" y="76"/>
                  </a:cubicBezTo>
                  <a:cubicBezTo>
                    <a:pt x="229" y="78"/>
                    <a:pt x="229" y="78"/>
                    <a:pt x="229" y="78"/>
                  </a:cubicBezTo>
                  <a:cubicBezTo>
                    <a:pt x="227" y="78"/>
                    <a:pt x="226" y="78"/>
                    <a:pt x="224" y="78"/>
                  </a:cubicBezTo>
                  <a:cubicBezTo>
                    <a:pt x="224" y="75"/>
                    <a:pt x="224" y="75"/>
                    <a:pt x="224" y="75"/>
                  </a:cubicBezTo>
                  <a:cubicBezTo>
                    <a:pt x="225" y="72"/>
                    <a:pt x="225" y="69"/>
                    <a:pt x="225" y="66"/>
                  </a:cubicBezTo>
                  <a:cubicBezTo>
                    <a:pt x="225" y="66"/>
                    <a:pt x="224" y="66"/>
                    <a:pt x="224" y="66"/>
                  </a:cubicBezTo>
                  <a:cubicBezTo>
                    <a:pt x="222" y="74"/>
                    <a:pt x="222" y="74"/>
                    <a:pt x="222" y="74"/>
                  </a:cubicBezTo>
                  <a:cubicBezTo>
                    <a:pt x="221" y="77"/>
                    <a:pt x="221" y="77"/>
                    <a:pt x="221" y="77"/>
                  </a:cubicBezTo>
                  <a:cubicBezTo>
                    <a:pt x="219" y="77"/>
                    <a:pt x="218" y="77"/>
                    <a:pt x="216" y="76"/>
                  </a:cubicBezTo>
                  <a:cubicBezTo>
                    <a:pt x="216" y="73"/>
                    <a:pt x="216" y="73"/>
                    <a:pt x="216" y="73"/>
                  </a:cubicBezTo>
                  <a:cubicBezTo>
                    <a:pt x="216" y="71"/>
                    <a:pt x="216" y="68"/>
                    <a:pt x="216" y="65"/>
                  </a:cubicBezTo>
                  <a:cubicBezTo>
                    <a:pt x="216" y="65"/>
                    <a:pt x="215" y="65"/>
                    <a:pt x="215" y="65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1" y="76"/>
                    <a:pt x="210" y="76"/>
                    <a:pt x="208" y="76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8" y="70"/>
                    <a:pt x="208" y="67"/>
                    <a:pt x="208" y="65"/>
                  </a:cubicBezTo>
                  <a:cubicBezTo>
                    <a:pt x="208" y="64"/>
                    <a:pt x="206" y="64"/>
                    <a:pt x="206" y="65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3" y="76"/>
                    <a:pt x="202" y="76"/>
                    <a:pt x="200" y="76"/>
                  </a:cubicBezTo>
                  <a:cubicBezTo>
                    <a:pt x="200" y="73"/>
                    <a:pt x="200" y="73"/>
                    <a:pt x="200" y="73"/>
                  </a:cubicBezTo>
                  <a:cubicBezTo>
                    <a:pt x="200" y="70"/>
                    <a:pt x="199" y="67"/>
                    <a:pt x="199" y="65"/>
                  </a:cubicBezTo>
                  <a:cubicBezTo>
                    <a:pt x="199" y="64"/>
                    <a:pt x="198" y="64"/>
                    <a:pt x="198" y="65"/>
                  </a:cubicBezTo>
                  <a:cubicBezTo>
                    <a:pt x="197" y="73"/>
                    <a:pt x="197" y="73"/>
                    <a:pt x="197" y="73"/>
                  </a:cubicBezTo>
                  <a:cubicBezTo>
                    <a:pt x="197" y="76"/>
                    <a:pt x="197" y="76"/>
                    <a:pt x="197" y="76"/>
                  </a:cubicBezTo>
                  <a:cubicBezTo>
                    <a:pt x="195" y="76"/>
                    <a:pt x="194" y="76"/>
                    <a:pt x="192" y="76"/>
                  </a:cubicBezTo>
                  <a:cubicBezTo>
                    <a:pt x="192" y="73"/>
                    <a:pt x="192" y="73"/>
                    <a:pt x="192" y="73"/>
                  </a:cubicBezTo>
                  <a:cubicBezTo>
                    <a:pt x="191" y="71"/>
                    <a:pt x="191" y="68"/>
                    <a:pt x="190" y="65"/>
                  </a:cubicBezTo>
                  <a:cubicBezTo>
                    <a:pt x="190" y="65"/>
                    <a:pt x="189" y="65"/>
                    <a:pt x="189" y="65"/>
                  </a:cubicBezTo>
                  <a:cubicBezTo>
                    <a:pt x="189" y="73"/>
                    <a:pt x="189" y="73"/>
                    <a:pt x="189" y="73"/>
                  </a:cubicBezTo>
                  <a:cubicBezTo>
                    <a:pt x="189" y="76"/>
                    <a:pt x="189" y="76"/>
                    <a:pt x="189" y="76"/>
                  </a:cubicBezTo>
                  <a:cubicBezTo>
                    <a:pt x="187" y="77"/>
                    <a:pt x="186" y="77"/>
                    <a:pt x="184" y="77"/>
                  </a:cubicBezTo>
                  <a:cubicBezTo>
                    <a:pt x="184" y="74"/>
                    <a:pt x="184" y="74"/>
                    <a:pt x="184" y="74"/>
                  </a:cubicBezTo>
                  <a:cubicBezTo>
                    <a:pt x="183" y="72"/>
                    <a:pt x="182" y="69"/>
                    <a:pt x="181" y="66"/>
                  </a:cubicBezTo>
                  <a:cubicBezTo>
                    <a:pt x="181" y="66"/>
                    <a:pt x="180" y="66"/>
                    <a:pt x="180" y="66"/>
                  </a:cubicBezTo>
                  <a:cubicBezTo>
                    <a:pt x="181" y="75"/>
                    <a:pt x="181" y="75"/>
                    <a:pt x="181" y="75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79" y="78"/>
                    <a:pt x="178" y="78"/>
                    <a:pt x="176" y="78"/>
                  </a:cubicBezTo>
                  <a:cubicBezTo>
                    <a:pt x="175" y="76"/>
                    <a:pt x="175" y="76"/>
                    <a:pt x="175" y="76"/>
                  </a:cubicBezTo>
                  <a:cubicBezTo>
                    <a:pt x="175" y="73"/>
                    <a:pt x="174" y="70"/>
                    <a:pt x="173" y="68"/>
                  </a:cubicBezTo>
                  <a:cubicBezTo>
                    <a:pt x="173" y="67"/>
                    <a:pt x="172" y="68"/>
                    <a:pt x="172" y="68"/>
                  </a:cubicBezTo>
                  <a:cubicBezTo>
                    <a:pt x="173" y="76"/>
                    <a:pt x="173" y="76"/>
                    <a:pt x="173" y="76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2" y="80"/>
                    <a:pt x="170" y="80"/>
                    <a:pt x="169" y="80"/>
                  </a:cubicBezTo>
                  <a:cubicBezTo>
                    <a:pt x="167" y="78"/>
                    <a:pt x="167" y="78"/>
                    <a:pt x="167" y="78"/>
                  </a:cubicBezTo>
                  <a:cubicBezTo>
                    <a:pt x="166" y="75"/>
                    <a:pt x="165" y="73"/>
                    <a:pt x="164" y="70"/>
                  </a:cubicBezTo>
                  <a:cubicBezTo>
                    <a:pt x="164" y="69"/>
                    <a:pt x="163" y="70"/>
                    <a:pt x="163" y="70"/>
                  </a:cubicBezTo>
                  <a:cubicBezTo>
                    <a:pt x="165" y="78"/>
                    <a:pt x="165" y="78"/>
                    <a:pt x="165" y="78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2" y="82"/>
                    <a:pt x="161" y="83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58" y="78"/>
                    <a:pt x="157" y="75"/>
                    <a:pt x="156" y="73"/>
                  </a:cubicBezTo>
                  <a:cubicBezTo>
                    <a:pt x="156" y="72"/>
                    <a:pt x="155" y="73"/>
                    <a:pt x="155" y="73"/>
                  </a:cubicBezTo>
                  <a:cubicBezTo>
                    <a:pt x="157" y="81"/>
                    <a:pt x="157" y="81"/>
                    <a:pt x="157" y="81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6" y="84"/>
                    <a:pt x="155" y="85"/>
                    <a:pt x="153" y="86"/>
                  </a:cubicBezTo>
                  <a:cubicBezTo>
                    <a:pt x="152" y="83"/>
                    <a:pt x="152" y="83"/>
                    <a:pt x="152" y="83"/>
                  </a:cubicBezTo>
                  <a:cubicBezTo>
                    <a:pt x="151" y="81"/>
                    <a:pt x="149" y="78"/>
                    <a:pt x="148" y="76"/>
                  </a:cubicBezTo>
                  <a:cubicBezTo>
                    <a:pt x="148" y="75"/>
                    <a:pt x="147" y="76"/>
                    <a:pt x="147" y="76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7"/>
                    <a:pt x="150" y="87"/>
                    <a:pt x="150" y="87"/>
                  </a:cubicBezTo>
                  <a:cubicBezTo>
                    <a:pt x="149" y="88"/>
                    <a:pt x="148" y="88"/>
                    <a:pt x="146" y="89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3" y="84"/>
                    <a:pt x="142" y="82"/>
                    <a:pt x="140" y="80"/>
                  </a:cubicBezTo>
                  <a:cubicBezTo>
                    <a:pt x="140" y="79"/>
                    <a:pt x="139" y="80"/>
                    <a:pt x="139" y="80"/>
                  </a:cubicBezTo>
                  <a:cubicBezTo>
                    <a:pt x="142" y="88"/>
                    <a:pt x="142" y="88"/>
                    <a:pt x="142" y="88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2" y="91"/>
                    <a:pt x="140" y="92"/>
                    <a:pt x="139" y="93"/>
                  </a:cubicBezTo>
                  <a:cubicBezTo>
                    <a:pt x="137" y="90"/>
                    <a:pt x="137" y="90"/>
                    <a:pt x="137" y="90"/>
                  </a:cubicBezTo>
                  <a:cubicBezTo>
                    <a:pt x="136" y="88"/>
                    <a:pt x="134" y="86"/>
                    <a:pt x="132" y="84"/>
                  </a:cubicBezTo>
                  <a:cubicBezTo>
                    <a:pt x="132" y="83"/>
                    <a:pt x="131" y="84"/>
                    <a:pt x="131" y="84"/>
                  </a:cubicBezTo>
                  <a:cubicBezTo>
                    <a:pt x="135" y="92"/>
                    <a:pt x="135" y="92"/>
                    <a:pt x="135" y="92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35" y="95"/>
                    <a:pt x="134" y="96"/>
                    <a:pt x="132" y="97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29" y="93"/>
                    <a:pt x="127" y="91"/>
                    <a:pt x="125" y="88"/>
                  </a:cubicBezTo>
                  <a:cubicBezTo>
                    <a:pt x="125" y="88"/>
                    <a:pt x="124" y="89"/>
                    <a:pt x="124" y="89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29" y="99"/>
                    <a:pt x="129" y="99"/>
                    <a:pt x="129" y="99"/>
                  </a:cubicBezTo>
                  <a:cubicBezTo>
                    <a:pt x="128" y="100"/>
                    <a:pt x="127" y="101"/>
                    <a:pt x="126" y="102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2" y="98"/>
                    <a:pt x="120" y="96"/>
                    <a:pt x="118" y="94"/>
                  </a:cubicBezTo>
                  <a:cubicBezTo>
                    <a:pt x="118" y="93"/>
                    <a:pt x="117" y="94"/>
                    <a:pt x="117" y="94"/>
                  </a:cubicBezTo>
                  <a:cubicBezTo>
                    <a:pt x="121" y="101"/>
                    <a:pt x="121" y="101"/>
                    <a:pt x="121" y="101"/>
                  </a:cubicBezTo>
                  <a:cubicBezTo>
                    <a:pt x="123" y="104"/>
                    <a:pt x="123" y="104"/>
                    <a:pt x="123" y="104"/>
                  </a:cubicBezTo>
                  <a:cubicBezTo>
                    <a:pt x="122" y="105"/>
                    <a:pt x="121" y="106"/>
                    <a:pt x="119" y="107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15" y="103"/>
                    <a:pt x="113" y="101"/>
                    <a:pt x="111" y="99"/>
                  </a:cubicBezTo>
                  <a:cubicBezTo>
                    <a:pt x="111" y="99"/>
                    <a:pt x="110" y="99"/>
                    <a:pt x="110" y="100"/>
                  </a:cubicBezTo>
                  <a:cubicBezTo>
                    <a:pt x="115" y="107"/>
                    <a:pt x="115" y="107"/>
                    <a:pt x="115" y="107"/>
                  </a:cubicBezTo>
                  <a:cubicBezTo>
                    <a:pt x="117" y="109"/>
                    <a:pt x="117" y="109"/>
                    <a:pt x="117" y="109"/>
                  </a:cubicBezTo>
                  <a:cubicBezTo>
                    <a:pt x="116" y="110"/>
                    <a:pt x="115" y="111"/>
                    <a:pt x="114" y="112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09" y="109"/>
                    <a:pt x="107" y="107"/>
                    <a:pt x="105" y="105"/>
                  </a:cubicBezTo>
                  <a:cubicBezTo>
                    <a:pt x="104" y="105"/>
                    <a:pt x="104" y="106"/>
                    <a:pt x="104" y="106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0" y="116"/>
                    <a:pt x="109" y="117"/>
                    <a:pt x="108" y="118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3" y="115"/>
                    <a:pt x="101" y="113"/>
                    <a:pt x="99" y="111"/>
                  </a:cubicBezTo>
                  <a:cubicBezTo>
                    <a:pt x="98" y="111"/>
                    <a:pt x="98" y="112"/>
                    <a:pt x="98" y="112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2"/>
                    <a:pt x="104" y="123"/>
                    <a:pt x="103" y="124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8" y="121"/>
                    <a:pt x="96" y="120"/>
                    <a:pt x="93" y="118"/>
                  </a:cubicBezTo>
                  <a:cubicBezTo>
                    <a:pt x="93" y="118"/>
                    <a:pt x="92" y="119"/>
                    <a:pt x="93" y="119"/>
                  </a:cubicBezTo>
                  <a:cubicBezTo>
                    <a:pt x="99" y="125"/>
                    <a:pt x="99" y="125"/>
                    <a:pt x="99" y="125"/>
                  </a:cubicBezTo>
                  <a:cubicBezTo>
                    <a:pt x="101" y="127"/>
                    <a:pt x="101" y="127"/>
                    <a:pt x="101" y="127"/>
                  </a:cubicBezTo>
                  <a:cubicBezTo>
                    <a:pt x="100" y="128"/>
                    <a:pt x="99" y="129"/>
                    <a:pt x="98" y="131"/>
                  </a:cubicBezTo>
                  <a:cubicBezTo>
                    <a:pt x="95" y="129"/>
                    <a:pt x="95" y="129"/>
                    <a:pt x="95" y="129"/>
                  </a:cubicBezTo>
                  <a:cubicBezTo>
                    <a:pt x="93" y="128"/>
                    <a:pt x="91" y="127"/>
                    <a:pt x="88" y="125"/>
                  </a:cubicBezTo>
                  <a:cubicBezTo>
                    <a:pt x="88" y="125"/>
                    <a:pt x="87" y="126"/>
                    <a:pt x="88" y="126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5"/>
                    <a:pt x="95" y="136"/>
                    <a:pt x="94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5"/>
                    <a:pt x="86" y="134"/>
                    <a:pt x="84" y="133"/>
                  </a:cubicBezTo>
                  <a:cubicBezTo>
                    <a:pt x="83" y="132"/>
                    <a:pt x="83" y="133"/>
                    <a:pt x="83" y="134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1" y="142"/>
                    <a:pt x="91" y="143"/>
                    <a:pt x="90" y="144"/>
                  </a:cubicBezTo>
                  <a:cubicBezTo>
                    <a:pt x="87" y="143"/>
                    <a:pt x="87" y="143"/>
                    <a:pt x="87" y="143"/>
                  </a:cubicBezTo>
                  <a:cubicBezTo>
                    <a:pt x="84" y="142"/>
                    <a:pt x="82" y="141"/>
                    <a:pt x="79" y="140"/>
                  </a:cubicBezTo>
                  <a:cubicBezTo>
                    <a:pt x="79" y="140"/>
                    <a:pt x="78" y="141"/>
                    <a:pt x="79" y="141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88" y="149"/>
                    <a:pt x="87" y="150"/>
                    <a:pt x="86" y="152"/>
                  </a:cubicBezTo>
                  <a:cubicBezTo>
                    <a:pt x="83" y="151"/>
                    <a:pt x="83" y="151"/>
                    <a:pt x="83" y="151"/>
                  </a:cubicBezTo>
                  <a:cubicBezTo>
                    <a:pt x="81" y="150"/>
                    <a:pt x="78" y="149"/>
                    <a:pt x="76" y="148"/>
                  </a:cubicBezTo>
                  <a:cubicBezTo>
                    <a:pt x="75" y="148"/>
                    <a:pt x="75" y="149"/>
                    <a:pt x="75" y="149"/>
                  </a:cubicBezTo>
                  <a:cubicBezTo>
                    <a:pt x="82" y="153"/>
                    <a:pt x="82" y="153"/>
                    <a:pt x="82" y="153"/>
                  </a:cubicBezTo>
                  <a:cubicBezTo>
                    <a:pt x="85" y="155"/>
                    <a:pt x="85" y="155"/>
                    <a:pt x="85" y="155"/>
                  </a:cubicBezTo>
                  <a:cubicBezTo>
                    <a:pt x="84" y="156"/>
                    <a:pt x="84" y="158"/>
                    <a:pt x="83" y="159"/>
                  </a:cubicBezTo>
                  <a:cubicBezTo>
                    <a:pt x="80" y="158"/>
                    <a:pt x="80" y="158"/>
                    <a:pt x="80" y="158"/>
                  </a:cubicBezTo>
                  <a:cubicBezTo>
                    <a:pt x="78" y="158"/>
                    <a:pt x="75" y="157"/>
                    <a:pt x="72" y="156"/>
                  </a:cubicBezTo>
                  <a:cubicBezTo>
                    <a:pt x="72" y="156"/>
                    <a:pt x="72" y="157"/>
                    <a:pt x="72" y="157"/>
                  </a:cubicBezTo>
                  <a:cubicBezTo>
                    <a:pt x="79" y="161"/>
                    <a:pt x="79" y="161"/>
                    <a:pt x="79" y="161"/>
                  </a:cubicBezTo>
                  <a:cubicBezTo>
                    <a:pt x="82" y="162"/>
                    <a:pt x="82" y="162"/>
                    <a:pt x="82" y="162"/>
                  </a:cubicBezTo>
                  <a:cubicBezTo>
                    <a:pt x="82" y="164"/>
                    <a:pt x="81" y="165"/>
                    <a:pt x="81" y="167"/>
                  </a:cubicBezTo>
                  <a:cubicBezTo>
                    <a:pt x="78" y="166"/>
                    <a:pt x="78" y="166"/>
                    <a:pt x="78" y="166"/>
                  </a:cubicBezTo>
                  <a:cubicBezTo>
                    <a:pt x="75" y="166"/>
                    <a:pt x="72" y="165"/>
                    <a:pt x="70" y="165"/>
                  </a:cubicBezTo>
                  <a:cubicBezTo>
                    <a:pt x="69" y="165"/>
                    <a:pt x="69" y="166"/>
                    <a:pt x="69" y="166"/>
                  </a:cubicBezTo>
                  <a:cubicBezTo>
                    <a:pt x="77" y="169"/>
                    <a:pt x="77" y="169"/>
                    <a:pt x="77" y="169"/>
                  </a:cubicBezTo>
                  <a:cubicBezTo>
                    <a:pt x="80" y="170"/>
                    <a:pt x="80" y="170"/>
                    <a:pt x="80" y="170"/>
                  </a:cubicBezTo>
                  <a:cubicBezTo>
                    <a:pt x="79" y="171"/>
                    <a:pt x="79" y="173"/>
                    <a:pt x="79" y="174"/>
                  </a:cubicBezTo>
                  <a:cubicBezTo>
                    <a:pt x="76" y="174"/>
                    <a:pt x="76" y="174"/>
                    <a:pt x="76" y="174"/>
                  </a:cubicBezTo>
                  <a:cubicBezTo>
                    <a:pt x="73" y="174"/>
                    <a:pt x="70" y="173"/>
                    <a:pt x="68" y="173"/>
                  </a:cubicBezTo>
                  <a:cubicBezTo>
                    <a:pt x="67" y="173"/>
                    <a:pt x="67" y="174"/>
                    <a:pt x="67" y="174"/>
                  </a:cubicBezTo>
                  <a:cubicBezTo>
                    <a:pt x="75" y="177"/>
                    <a:pt x="75" y="177"/>
                    <a:pt x="75" y="177"/>
                  </a:cubicBezTo>
                  <a:cubicBezTo>
                    <a:pt x="78" y="178"/>
                    <a:pt x="78" y="178"/>
                    <a:pt x="78" y="178"/>
                  </a:cubicBezTo>
                  <a:cubicBezTo>
                    <a:pt x="78" y="179"/>
                    <a:pt x="77" y="181"/>
                    <a:pt x="77" y="182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1" y="182"/>
                    <a:pt x="69" y="182"/>
                    <a:pt x="66" y="182"/>
                  </a:cubicBezTo>
                  <a:cubicBezTo>
                    <a:pt x="65" y="182"/>
                    <a:pt x="65" y="183"/>
                    <a:pt x="66" y="183"/>
                  </a:cubicBezTo>
                  <a:cubicBezTo>
                    <a:pt x="74" y="185"/>
                    <a:pt x="74" y="185"/>
                    <a:pt x="74" y="185"/>
                  </a:cubicBezTo>
                  <a:cubicBezTo>
                    <a:pt x="77" y="186"/>
                    <a:pt x="77" y="186"/>
                    <a:pt x="77" y="186"/>
                  </a:cubicBezTo>
                  <a:cubicBezTo>
                    <a:pt x="77" y="187"/>
                    <a:pt x="76" y="189"/>
                    <a:pt x="76" y="190"/>
                  </a:cubicBezTo>
                  <a:cubicBezTo>
                    <a:pt x="73" y="190"/>
                    <a:pt x="73" y="190"/>
                    <a:pt x="73" y="190"/>
                  </a:cubicBezTo>
                  <a:cubicBezTo>
                    <a:pt x="70" y="190"/>
                    <a:pt x="68" y="190"/>
                    <a:pt x="65" y="190"/>
                  </a:cubicBezTo>
                  <a:cubicBezTo>
                    <a:pt x="64" y="190"/>
                    <a:pt x="64" y="191"/>
                    <a:pt x="65" y="192"/>
                  </a:cubicBezTo>
                  <a:cubicBezTo>
                    <a:pt x="73" y="193"/>
                    <a:pt x="73" y="193"/>
                    <a:pt x="73" y="193"/>
                  </a:cubicBezTo>
                  <a:cubicBezTo>
                    <a:pt x="76" y="194"/>
                    <a:pt x="76" y="194"/>
                    <a:pt x="76" y="194"/>
                  </a:cubicBezTo>
                  <a:cubicBezTo>
                    <a:pt x="76" y="195"/>
                    <a:pt x="76" y="197"/>
                    <a:pt x="76" y="198"/>
                  </a:cubicBezTo>
                  <a:cubicBezTo>
                    <a:pt x="73" y="198"/>
                    <a:pt x="73" y="198"/>
                    <a:pt x="73" y="198"/>
                  </a:cubicBezTo>
                  <a:cubicBezTo>
                    <a:pt x="70" y="199"/>
                    <a:pt x="67" y="199"/>
                    <a:pt x="64" y="199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73" y="201"/>
                    <a:pt x="73" y="201"/>
                    <a:pt x="73" y="201"/>
                  </a:cubicBezTo>
                  <a:cubicBezTo>
                    <a:pt x="76" y="202"/>
                    <a:pt x="76" y="202"/>
                    <a:pt x="76" y="202"/>
                  </a:cubicBezTo>
                  <a:cubicBezTo>
                    <a:pt x="76" y="203"/>
                    <a:pt x="76" y="205"/>
                    <a:pt x="76" y="206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0" y="207"/>
                    <a:pt x="67" y="207"/>
                    <a:pt x="64" y="208"/>
                  </a:cubicBezTo>
                  <a:cubicBezTo>
                    <a:pt x="64" y="208"/>
                    <a:pt x="64" y="209"/>
                    <a:pt x="65" y="209"/>
                  </a:cubicBezTo>
                  <a:cubicBezTo>
                    <a:pt x="73" y="209"/>
                    <a:pt x="73" y="209"/>
                    <a:pt x="73" y="209"/>
                  </a:cubicBezTo>
                  <a:cubicBezTo>
                    <a:pt x="76" y="210"/>
                    <a:pt x="76" y="210"/>
                    <a:pt x="76" y="210"/>
                  </a:cubicBezTo>
                  <a:cubicBezTo>
                    <a:pt x="76" y="211"/>
                    <a:pt x="76" y="213"/>
                    <a:pt x="76" y="214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70" y="215"/>
                    <a:pt x="68" y="216"/>
                    <a:pt x="65" y="216"/>
                  </a:cubicBezTo>
                  <a:cubicBezTo>
                    <a:pt x="65" y="217"/>
                    <a:pt x="65" y="218"/>
                    <a:pt x="65" y="218"/>
                  </a:cubicBezTo>
                  <a:cubicBezTo>
                    <a:pt x="73" y="218"/>
                    <a:pt x="73" y="218"/>
                    <a:pt x="73" y="218"/>
                  </a:cubicBezTo>
                  <a:cubicBezTo>
                    <a:pt x="76" y="218"/>
                    <a:pt x="76" y="218"/>
                    <a:pt x="76" y="218"/>
                  </a:cubicBezTo>
                  <a:cubicBezTo>
                    <a:pt x="77" y="219"/>
                    <a:pt x="77" y="221"/>
                    <a:pt x="77" y="222"/>
                  </a:cubicBezTo>
                  <a:cubicBezTo>
                    <a:pt x="74" y="223"/>
                    <a:pt x="74" y="223"/>
                    <a:pt x="74" y="223"/>
                  </a:cubicBezTo>
                  <a:cubicBezTo>
                    <a:pt x="71" y="224"/>
                    <a:pt x="69" y="224"/>
                    <a:pt x="66" y="225"/>
                  </a:cubicBezTo>
                  <a:cubicBezTo>
                    <a:pt x="66" y="225"/>
                    <a:pt x="66" y="226"/>
                    <a:pt x="66" y="226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8" y="226"/>
                    <a:pt x="78" y="226"/>
                    <a:pt x="78" y="226"/>
                  </a:cubicBezTo>
                  <a:cubicBezTo>
                    <a:pt x="78" y="227"/>
                    <a:pt x="78" y="229"/>
                    <a:pt x="78" y="230"/>
                  </a:cubicBezTo>
                  <a:cubicBezTo>
                    <a:pt x="76" y="231"/>
                    <a:pt x="76" y="231"/>
                    <a:pt x="76" y="231"/>
                  </a:cubicBezTo>
                  <a:cubicBezTo>
                    <a:pt x="73" y="232"/>
                    <a:pt x="70" y="233"/>
                    <a:pt x="68" y="234"/>
                  </a:cubicBezTo>
                  <a:cubicBezTo>
                    <a:pt x="67" y="234"/>
                    <a:pt x="68" y="235"/>
                    <a:pt x="68" y="235"/>
                  </a:cubicBezTo>
                  <a:cubicBezTo>
                    <a:pt x="76" y="234"/>
                    <a:pt x="76" y="234"/>
                    <a:pt x="76" y="234"/>
                  </a:cubicBezTo>
                  <a:cubicBezTo>
                    <a:pt x="79" y="233"/>
                    <a:pt x="79" y="233"/>
                    <a:pt x="79" y="233"/>
                  </a:cubicBezTo>
                  <a:cubicBezTo>
                    <a:pt x="80" y="235"/>
                    <a:pt x="80" y="236"/>
                    <a:pt x="80" y="238"/>
                  </a:cubicBezTo>
                  <a:cubicBezTo>
                    <a:pt x="78" y="239"/>
                    <a:pt x="78" y="239"/>
                    <a:pt x="78" y="239"/>
                  </a:cubicBezTo>
                  <a:cubicBezTo>
                    <a:pt x="75" y="240"/>
                    <a:pt x="73" y="241"/>
                    <a:pt x="70" y="242"/>
                  </a:cubicBezTo>
                  <a:cubicBezTo>
                    <a:pt x="70" y="242"/>
                    <a:pt x="70" y="243"/>
                    <a:pt x="70" y="243"/>
                  </a:cubicBezTo>
                  <a:cubicBezTo>
                    <a:pt x="78" y="242"/>
                    <a:pt x="78" y="242"/>
                    <a:pt x="78" y="242"/>
                  </a:cubicBezTo>
                  <a:cubicBezTo>
                    <a:pt x="81" y="241"/>
                    <a:pt x="81" y="241"/>
                    <a:pt x="81" y="241"/>
                  </a:cubicBezTo>
                  <a:cubicBezTo>
                    <a:pt x="82" y="243"/>
                    <a:pt x="82" y="244"/>
                    <a:pt x="83" y="246"/>
                  </a:cubicBezTo>
                  <a:cubicBezTo>
                    <a:pt x="80" y="247"/>
                    <a:pt x="80" y="247"/>
                    <a:pt x="80" y="247"/>
                  </a:cubicBezTo>
                  <a:cubicBezTo>
                    <a:pt x="78" y="248"/>
                    <a:pt x="75" y="249"/>
                    <a:pt x="73" y="250"/>
                  </a:cubicBezTo>
                  <a:cubicBezTo>
                    <a:pt x="72" y="251"/>
                    <a:pt x="73" y="252"/>
                    <a:pt x="73" y="252"/>
                  </a:cubicBezTo>
                  <a:cubicBezTo>
                    <a:pt x="81" y="249"/>
                    <a:pt x="81" y="249"/>
                    <a:pt x="81" y="249"/>
                  </a:cubicBezTo>
                  <a:cubicBezTo>
                    <a:pt x="84" y="249"/>
                    <a:pt x="84" y="249"/>
                    <a:pt x="84" y="249"/>
                  </a:cubicBezTo>
                  <a:cubicBezTo>
                    <a:pt x="85" y="250"/>
                    <a:pt x="85" y="252"/>
                    <a:pt x="86" y="253"/>
                  </a:cubicBezTo>
                  <a:cubicBezTo>
                    <a:pt x="83" y="255"/>
                    <a:pt x="83" y="255"/>
                    <a:pt x="83" y="255"/>
                  </a:cubicBezTo>
                  <a:cubicBezTo>
                    <a:pt x="81" y="256"/>
                    <a:pt x="78" y="257"/>
                    <a:pt x="76" y="259"/>
                  </a:cubicBezTo>
                  <a:cubicBezTo>
                    <a:pt x="76" y="259"/>
                    <a:pt x="76" y="260"/>
                    <a:pt x="77" y="260"/>
                  </a:cubicBezTo>
                  <a:cubicBezTo>
                    <a:pt x="84" y="257"/>
                    <a:pt x="84" y="257"/>
                    <a:pt x="84" y="257"/>
                  </a:cubicBezTo>
                  <a:cubicBezTo>
                    <a:pt x="87" y="256"/>
                    <a:pt x="87" y="256"/>
                    <a:pt x="87" y="256"/>
                  </a:cubicBezTo>
                  <a:cubicBezTo>
                    <a:pt x="88" y="258"/>
                    <a:pt x="88" y="259"/>
                    <a:pt x="89" y="260"/>
                  </a:cubicBezTo>
                  <a:cubicBezTo>
                    <a:pt x="87" y="262"/>
                    <a:pt x="87" y="262"/>
                    <a:pt x="87" y="262"/>
                  </a:cubicBezTo>
                  <a:cubicBezTo>
                    <a:pt x="84" y="263"/>
                    <a:pt x="82" y="265"/>
                    <a:pt x="80" y="266"/>
                  </a:cubicBezTo>
                  <a:cubicBezTo>
                    <a:pt x="79" y="267"/>
                    <a:pt x="80" y="268"/>
                    <a:pt x="80" y="267"/>
                  </a:cubicBezTo>
                  <a:cubicBezTo>
                    <a:pt x="88" y="264"/>
                    <a:pt x="88" y="264"/>
                    <a:pt x="88" y="264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1" y="265"/>
                    <a:pt x="92" y="266"/>
                    <a:pt x="93" y="267"/>
                  </a:cubicBezTo>
                  <a:cubicBezTo>
                    <a:pt x="91" y="269"/>
                    <a:pt x="91" y="269"/>
                    <a:pt x="91" y="269"/>
                  </a:cubicBezTo>
                  <a:cubicBezTo>
                    <a:pt x="88" y="271"/>
                    <a:pt x="86" y="272"/>
                    <a:pt x="84" y="274"/>
                  </a:cubicBezTo>
                  <a:cubicBezTo>
                    <a:pt x="84" y="274"/>
                    <a:pt x="84" y="275"/>
                    <a:pt x="85" y="275"/>
                  </a:cubicBezTo>
                  <a:cubicBezTo>
                    <a:pt x="92" y="272"/>
                    <a:pt x="92" y="272"/>
                    <a:pt x="92" y="272"/>
                  </a:cubicBezTo>
                  <a:cubicBezTo>
                    <a:pt x="95" y="270"/>
                    <a:pt x="95" y="270"/>
                    <a:pt x="95" y="270"/>
                  </a:cubicBezTo>
                  <a:cubicBezTo>
                    <a:pt x="96" y="272"/>
                    <a:pt x="96" y="273"/>
                    <a:pt x="97" y="274"/>
                  </a:cubicBezTo>
                  <a:cubicBezTo>
                    <a:pt x="95" y="276"/>
                    <a:pt x="95" y="276"/>
                    <a:pt x="95" y="276"/>
                  </a:cubicBezTo>
                  <a:cubicBezTo>
                    <a:pt x="93" y="278"/>
                    <a:pt x="91" y="280"/>
                    <a:pt x="89" y="281"/>
                  </a:cubicBezTo>
                  <a:cubicBezTo>
                    <a:pt x="88" y="282"/>
                    <a:pt x="89" y="283"/>
                    <a:pt x="90" y="282"/>
                  </a:cubicBezTo>
                  <a:cubicBezTo>
                    <a:pt x="97" y="278"/>
                    <a:pt x="97" y="278"/>
                    <a:pt x="97" y="278"/>
                  </a:cubicBezTo>
                  <a:cubicBezTo>
                    <a:pt x="99" y="277"/>
                    <a:pt x="99" y="277"/>
                    <a:pt x="99" y="277"/>
                  </a:cubicBezTo>
                  <a:cubicBezTo>
                    <a:pt x="100" y="278"/>
                    <a:pt x="101" y="279"/>
                    <a:pt x="102" y="280"/>
                  </a:cubicBezTo>
                  <a:cubicBezTo>
                    <a:pt x="102" y="281"/>
                    <a:pt x="102" y="281"/>
                    <a:pt x="102" y="281"/>
                  </a:cubicBezTo>
                  <a:cubicBezTo>
                    <a:pt x="100" y="283"/>
                    <a:pt x="100" y="283"/>
                    <a:pt x="100" y="283"/>
                  </a:cubicBezTo>
                  <a:cubicBezTo>
                    <a:pt x="98" y="285"/>
                    <a:pt x="96" y="287"/>
                    <a:pt x="94" y="288"/>
                  </a:cubicBezTo>
                  <a:cubicBezTo>
                    <a:pt x="94" y="289"/>
                    <a:pt x="94" y="290"/>
                    <a:pt x="95" y="289"/>
                  </a:cubicBezTo>
                  <a:cubicBezTo>
                    <a:pt x="102" y="285"/>
                    <a:pt x="102" y="285"/>
                    <a:pt x="102" y="285"/>
                  </a:cubicBezTo>
                  <a:cubicBezTo>
                    <a:pt x="104" y="283"/>
                    <a:pt x="104" y="283"/>
                    <a:pt x="104" y="283"/>
                  </a:cubicBezTo>
                  <a:cubicBezTo>
                    <a:pt x="105" y="284"/>
                    <a:pt x="106" y="286"/>
                    <a:pt x="107" y="287"/>
                  </a:cubicBezTo>
                  <a:cubicBezTo>
                    <a:pt x="105" y="289"/>
                    <a:pt x="105" y="289"/>
                    <a:pt x="105" y="289"/>
                  </a:cubicBezTo>
                  <a:cubicBezTo>
                    <a:pt x="103" y="291"/>
                    <a:pt x="101" y="293"/>
                    <a:pt x="100" y="295"/>
                  </a:cubicBezTo>
                  <a:cubicBezTo>
                    <a:pt x="99" y="295"/>
                    <a:pt x="100" y="296"/>
                    <a:pt x="100" y="296"/>
                  </a:cubicBezTo>
                  <a:cubicBezTo>
                    <a:pt x="107" y="291"/>
                    <a:pt x="107" y="291"/>
                    <a:pt x="107" y="291"/>
                  </a:cubicBezTo>
                  <a:cubicBezTo>
                    <a:pt x="109" y="289"/>
                    <a:pt x="109" y="289"/>
                    <a:pt x="109" y="289"/>
                  </a:cubicBezTo>
                  <a:cubicBezTo>
                    <a:pt x="110" y="290"/>
                    <a:pt x="112" y="292"/>
                    <a:pt x="113" y="293"/>
                  </a:cubicBezTo>
                  <a:cubicBezTo>
                    <a:pt x="111" y="295"/>
                    <a:pt x="111" y="295"/>
                    <a:pt x="111" y="295"/>
                  </a:cubicBezTo>
                  <a:cubicBezTo>
                    <a:pt x="109" y="297"/>
                    <a:pt x="107" y="299"/>
                    <a:pt x="106" y="301"/>
                  </a:cubicBezTo>
                  <a:cubicBezTo>
                    <a:pt x="105" y="302"/>
                    <a:pt x="106" y="303"/>
                    <a:pt x="106" y="302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15" y="295"/>
                    <a:pt x="115" y="295"/>
                    <a:pt x="115" y="295"/>
                  </a:cubicBezTo>
                  <a:cubicBezTo>
                    <a:pt x="116" y="296"/>
                    <a:pt x="117" y="297"/>
                    <a:pt x="118" y="298"/>
                  </a:cubicBezTo>
                  <a:cubicBezTo>
                    <a:pt x="117" y="301"/>
                    <a:pt x="117" y="301"/>
                    <a:pt x="117" y="301"/>
                  </a:cubicBezTo>
                  <a:cubicBezTo>
                    <a:pt x="115" y="303"/>
                    <a:pt x="114" y="305"/>
                    <a:pt x="112" y="307"/>
                  </a:cubicBezTo>
                  <a:cubicBezTo>
                    <a:pt x="112" y="308"/>
                    <a:pt x="113" y="308"/>
                    <a:pt x="113" y="308"/>
                  </a:cubicBezTo>
                  <a:cubicBezTo>
                    <a:pt x="119" y="302"/>
                    <a:pt x="119" y="302"/>
                    <a:pt x="119" y="302"/>
                  </a:cubicBezTo>
                  <a:cubicBezTo>
                    <a:pt x="121" y="300"/>
                    <a:pt x="121" y="300"/>
                    <a:pt x="121" y="300"/>
                  </a:cubicBezTo>
                  <a:cubicBezTo>
                    <a:pt x="122" y="301"/>
                    <a:pt x="123" y="302"/>
                    <a:pt x="125" y="303"/>
                  </a:cubicBezTo>
                  <a:cubicBezTo>
                    <a:pt x="123" y="306"/>
                    <a:pt x="123" y="306"/>
                    <a:pt x="123" y="306"/>
                  </a:cubicBezTo>
                  <a:cubicBezTo>
                    <a:pt x="122" y="308"/>
                    <a:pt x="120" y="311"/>
                    <a:pt x="119" y="313"/>
                  </a:cubicBezTo>
                  <a:cubicBezTo>
                    <a:pt x="118" y="313"/>
                    <a:pt x="119" y="314"/>
                    <a:pt x="120" y="314"/>
                  </a:cubicBezTo>
                  <a:cubicBezTo>
                    <a:pt x="125" y="308"/>
                    <a:pt x="125" y="308"/>
                    <a:pt x="125" y="308"/>
                  </a:cubicBezTo>
                  <a:cubicBezTo>
                    <a:pt x="127" y="305"/>
                    <a:pt x="127" y="305"/>
                    <a:pt x="127" y="305"/>
                  </a:cubicBezTo>
                  <a:cubicBezTo>
                    <a:pt x="129" y="306"/>
                    <a:pt x="130" y="307"/>
                    <a:pt x="131" y="308"/>
                  </a:cubicBezTo>
                  <a:cubicBezTo>
                    <a:pt x="130" y="311"/>
                    <a:pt x="130" y="311"/>
                    <a:pt x="130" y="311"/>
                  </a:cubicBezTo>
                  <a:cubicBezTo>
                    <a:pt x="128" y="313"/>
                    <a:pt x="127" y="316"/>
                    <a:pt x="126" y="318"/>
                  </a:cubicBezTo>
                  <a:cubicBezTo>
                    <a:pt x="126" y="318"/>
                    <a:pt x="127" y="319"/>
                    <a:pt x="127" y="319"/>
                  </a:cubicBezTo>
                  <a:cubicBezTo>
                    <a:pt x="132" y="312"/>
                    <a:pt x="132" y="312"/>
                    <a:pt x="132" y="312"/>
                  </a:cubicBezTo>
                  <a:cubicBezTo>
                    <a:pt x="134" y="310"/>
                    <a:pt x="134" y="310"/>
                    <a:pt x="134" y="310"/>
                  </a:cubicBezTo>
                  <a:cubicBezTo>
                    <a:pt x="135" y="311"/>
                    <a:pt x="137" y="312"/>
                    <a:pt x="138" y="312"/>
                  </a:cubicBezTo>
                  <a:cubicBezTo>
                    <a:pt x="137" y="315"/>
                    <a:pt x="137" y="315"/>
                    <a:pt x="137" y="315"/>
                  </a:cubicBezTo>
                  <a:cubicBezTo>
                    <a:pt x="136" y="318"/>
                    <a:pt x="134" y="320"/>
                    <a:pt x="133" y="323"/>
                  </a:cubicBezTo>
                  <a:cubicBezTo>
                    <a:pt x="133" y="323"/>
                    <a:pt x="134" y="324"/>
                    <a:pt x="134" y="323"/>
                  </a:cubicBezTo>
                  <a:cubicBezTo>
                    <a:pt x="139" y="316"/>
                    <a:pt x="139" y="316"/>
                    <a:pt x="139" y="316"/>
                  </a:cubicBezTo>
                  <a:cubicBezTo>
                    <a:pt x="141" y="314"/>
                    <a:pt x="141" y="314"/>
                    <a:pt x="141" y="314"/>
                  </a:cubicBezTo>
                  <a:cubicBezTo>
                    <a:pt x="142" y="315"/>
                    <a:pt x="144" y="316"/>
                    <a:pt x="145" y="316"/>
                  </a:cubicBezTo>
                  <a:cubicBezTo>
                    <a:pt x="144" y="319"/>
                    <a:pt x="144" y="319"/>
                    <a:pt x="144" y="319"/>
                  </a:cubicBezTo>
                  <a:cubicBezTo>
                    <a:pt x="143" y="322"/>
                    <a:pt x="142" y="324"/>
                    <a:pt x="141" y="327"/>
                  </a:cubicBezTo>
                  <a:cubicBezTo>
                    <a:pt x="141" y="327"/>
                    <a:pt x="142" y="328"/>
                    <a:pt x="142" y="327"/>
                  </a:cubicBezTo>
                  <a:cubicBezTo>
                    <a:pt x="146" y="320"/>
                    <a:pt x="146" y="320"/>
                    <a:pt x="146" y="320"/>
                  </a:cubicBezTo>
                  <a:cubicBezTo>
                    <a:pt x="148" y="318"/>
                    <a:pt x="148" y="318"/>
                    <a:pt x="148" y="318"/>
                  </a:cubicBezTo>
                  <a:cubicBezTo>
                    <a:pt x="149" y="318"/>
                    <a:pt x="151" y="319"/>
                    <a:pt x="152" y="320"/>
                  </a:cubicBezTo>
                  <a:cubicBezTo>
                    <a:pt x="151" y="323"/>
                    <a:pt x="151" y="323"/>
                    <a:pt x="151" y="323"/>
                  </a:cubicBezTo>
                  <a:cubicBezTo>
                    <a:pt x="151" y="325"/>
                    <a:pt x="150" y="328"/>
                    <a:pt x="149" y="330"/>
                  </a:cubicBezTo>
                  <a:cubicBezTo>
                    <a:pt x="149" y="331"/>
                    <a:pt x="150" y="331"/>
                    <a:pt x="150" y="331"/>
                  </a:cubicBezTo>
                  <a:cubicBezTo>
                    <a:pt x="154" y="324"/>
                    <a:pt x="154" y="324"/>
                    <a:pt x="154" y="324"/>
                  </a:cubicBezTo>
                  <a:cubicBezTo>
                    <a:pt x="155" y="321"/>
                    <a:pt x="155" y="321"/>
                    <a:pt x="155" y="321"/>
                  </a:cubicBezTo>
                  <a:cubicBezTo>
                    <a:pt x="157" y="321"/>
                    <a:pt x="158" y="322"/>
                    <a:pt x="160" y="323"/>
                  </a:cubicBezTo>
                  <a:cubicBezTo>
                    <a:pt x="159" y="326"/>
                    <a:pt x="159" y="326"/>
                    <a:pt x="159" y="326"/>
                  </a:cubicBezTo>
                  <a:cubicBezTo>
                    <a:pt x="158" y="328"/>
                    <a:pt x="158" y="331"/>
                    <a:pt x="157" y="333"/>
                  </a:cubicBezTo>
                  <a:cubicBezTo>
                    <a:pt x="157" y="334"/>
                    <a:pt x="158" y="334"/>
                    <a:pt x="158" y="334"/>
                  </a:cubicBezTo>
                  <a:cubicBezTo>
                    <a:pt x="162" y="326"/>
                    <a:pt x="162" y="326"/>
                    <a:pt x="162" y="326"/>
                  </a:cubicBezTo>
                  <a:cubicBezTo>
                    <a:pt x="163" y="324"/>
                    <a:pt x="163" y="324"/>
                    <a:pt x="163" y="324"/>
                  </a:cubicBezTo>
                  <a:cubicBezTo>
                    <a:pt x="164" y="324"/>
                    <a:pt x="166" y="325"/>
                    <a:pt x="167" y="325"/>
                  </a:cubicBezTo>
                  <a:cubicBezTo>
                    <a:pt x="167" y="328"/>
                    <a:pt x="167" y="328"/>
                    <a:pt x="167" y="328"/>
                  </a:cubicBezTo>
                  <a:cubicBezTo>
                    <a:pt x="166" y="331"/>
                    <a:pt x="166" y="333"/>
                    <a:pt x="165" y="336"/>
                  </a:cubicBezTo>
                  <a:cubicBezTo>
                    <a:pt x="165" y="337"/>
                    <a:pt x="166" y="337"/>
                    <a:pt x="167" y="336"/>
                  </a:cubicBezTo>
                  <a:cubicBezTo>
                    <a:pt x="169" y="329"/>
                    <a:pt x="169" y="329"/>
                    <a:pt x="169" y="329"/>
                  </a:cubicBezTo>
                  <a:cubicBezTo>
                    <a:pt x="171" y="326"/>
                    <a:pt x="171" y="326"/>
                    <a:pt x="171" y="326"/>
                  </a:cubicBezTo>
                  <a:cubicBezTo>
                    <a:pt x="172" y="326"/>
                    <a:pt x="174" y="327"/>
                    <a:pt x="175" y="327"/>
                  </a:cubicBezTo>
                  <a:cubicBezTo>
                    <a:pt x="175" y="330"/>
                    <a:pt x="175" y="330"/>
                    <a:pt x="175" y="330"/>
                  </a:cubicBezTo>
                  <a:cubicBezTo>
                    <a:pt x="175" y="333"/>
                    <a:pt x="174" y="335"/>
                    <a:pt x="174" y="338"/>
                  </a:cubicBezTo>
                  <a:cubicBezTo>
                    <a:pt x="174" y="339"/>
                    <a:pt x="175" y="339"/>
                    <a:pt x="175" y="338"/>
                  </a:cubicBezTo>
                  <a:cubicBezTo>
                    <a:pt x="177" y="331"/>
                    <a:pt x="177" y="331"/>
                    <a:pt x="177" y="331"/>
                  </a:cubicBezTo>
                  <a:cubicBezTo>
                    <a:pt x="178" y="328"/>
                    <a:pt x="178" y="328"/>
                    <a:pt x="178" y="328"/>
                  </a:cubicBezTo>
                  <a:cubicBezTo>
                    <a:pt x="180" y="328"/>
                    <a:pt x="181" y="328"/>
                    <a:pt x="183" y="329"/>
                  </a:cubicBezTo>
                  <a:cubicBezTo>
                    <a:pt x="183" y="332"/>
                    <a:pt x="183" y="332"/>
                    <a:pt x="183" y="332"/>
                  </a:cubicBezTo>
                  <a:cubicBezTo>
                    <a:pt x="183" y="334"/>
                    <a:pt x="183" y="337"/>
                    <a:pt x="182" y="340"/>
                  </a:cubicBezTo>
                  <a:cubicBezTo>
                    <a:pt x="182" y="340"/>
                    <a:pt x="184" y="340"/>
                    <a:pt x="184" y="340"/>
                  </a:cubicBezTo>
                  <a:cubicBezTo>
                    <a:pt x="186" y="332"/>
                    <a:pt x="186" y="332"/>
                    <a:pt x="186" y="332"/>
                  </a:cubicBezTo>
                  <a:cubicBezTo>
                    <a:pt x="186" y="329"/>
                    <a:pt x="186" y="329"/>
                    <a:pt x="186" y="329"/>
                  </a:cubicBezTo>
                  <a:cubicBezTo>
                    <a:pt x="188" y="329"/>
                    <a:pt x="189" y="329"/>
                    <a:pt x="191" y="330"/>
                  </a:cubicBezTo>
                  <a:cubicBezTo>
                    <a:pt x="191" y="333"/>
                    <a:pt x="191" y="333"/>
                    <a:pt x="191" y="333"/>
                  </a:cubicBezTo>
                  <a:cubicBezTo>
                    <a:pt x="191" y="335"/>
                    <a:pt x="191" y="338"/>
                    <a:pt x="191" y="341"/>
                  </a:cubicBezTo>
                  <a:cubicBezTo>
                    <a:pt x="191" y="341"/>
                    <a:pt x="192" y="341"/>
                    <a:pt x="192" y="341"/>
                  </a:cubicBezTo>
                  <a:cubicBezTo>
                    <a:pt x="194" y="333"/>
                    <a:pt x="194" y="333"/>
                    <a:pt x="194" y="333"/>
                  </a:cubicBezTo>
                  <a:cubicBezTo>
                    <a:pt x="194" y="330"/>
                    <a:pt x="194" y="330"/>
                    <a:pt x="194" y="330"/>
                  </a:cubicBezTo>
                  <a:cubicBezTo>
                    <a:pt x="196" y="330"/>
                    <a:pt x="197" y="330"/>
                    <a:pt x="199" y="330"/>
                  </a:cubicBezTo>
                  <a:cubicBezTo>
                    <a:pt x="199" y="333"/>
                    <a:pt x="199" y="333"/>
                    <a:pt x="199" y="333"/>
                  </a:cubicBezTo>
                  <a:cubicBezTo>
                    <a:pt x="199" y="336"/>
                    <a:pt x="200" y="338"/>
                    <a:pt x="200" y="341"/>
                  </a:cubicBezTo>
                  <a:cubicBezTo>
                    <a:pt x="200" y="342"/>
                    <a:pt x="201" y="342"/>
                    <a:pt x="201" y="341"/>
                  </a:cubicBezTo>
                  <a:cubicBezTo>
                    <a:pt x="202" y="333"/>
                    <a:pt x="202" y="333"/>
                    <a:pt x="202" y="333"/>
                  </a:cubicBezTo>
                  <a:cubicBezTo>
                    <a:pt x="202" y="330"/>
                    <a:pt x="202" y="330"/>
                    <a:pt x="202" y="330"/>
                  </a:cubicBezTo>
                  <a:cubicBezTo>
                    <a:pt x="204" y="330"/>
                    <a:pt x="205" y="330"/>
                    <a:pt x="207" y="330"/>
                  </a:cubicBezTo>
                  <a:cubicBezTo>
                    <a:pt x="207" y="333"/>
                    <a:pt x="207" y="333"/>
                    <a:pt x="207" y="333"/>
                  </a:cubicBezTo>
                  <a:cubicBezTo>
                    <a:pt x="208" y="336"/>
                    <a:pt x="208" y="338"/>
                    <a:pt x="209" y="341"/>
                  </a:cubicBezTo>
                  <a:cubicBezTo>
                    <a:pt x="209" y="342"/>
                    <a:pt x="210" y="342"/>
                    <a:pt x="210" y="341"/>
                  </a:cubicBezTo>
                  <a:cubicBezTo>
                    <a:pt x="210" y="333"/>
                    <a:pt x="210" y="333"/>
                    <a:pt x="210" y="333"/>
                  </a:cubicBezTo>
                  <a:cubicBezTo>
                    <a:pt x="210" y="330"/>
                    <a:pt x="210" y="330"/>
                    <a:pt x="210" y="330"/>
                  </a:cubicBezTo>
                  <a:cubicBezTo>
                    <a:pt x="212" y="330"/>
                    <a:pt x="213" y="330"/>
                    <a:pt x="215" y="329"/>
                  </a:cubicBezTo>
                  <a:cubicBezTo>
                    <a:pt x="216" y="332"/>
                    <a:pt x="216" y="332"/>
                    <a:pt x="216" y="332"/>
                  </a:cubicBezTo>
                  <a:cubicBezTo>
                    <a:pt x="216" y="335"/>
                    <a:pt x="217" y="338"/>
                    <a:pt x="217" y="340"/>
                  </a:cubicBezTo>
                  <a:cubicBezTo>
                    <a:pt x="217" y="341"/>
                    <a:pt x="218" y="341"/>
                    <a:pt x="218" y="340"/>
                  </a:cubicBezTo>
                  <a:cubicBezTo>
                    <a:pt x="218" y="332"/>
                    <a:pt x="218" y="332"/>
                    <a:pt x="218" y="332"/>
                  </a:cubicBezTo>
                  <a:cubicBezTo>
                    <a:pt x="218" y="329"/>
                    <a:pt x="218" y="329"/>
                    <a:pt x="218" y="329"/>
                  </a:cubicBezTo>
                  <a:cubicBezTo>
                    <a:pt x="220" y="329"/>
                    <a:pt x="221" y="329"/>
                    <a:pt x="223" y="328"/>
                  </a:cubicBezTo>
                  <a:cubicBezTo>
                    <a:pt x="224" y="331"/>
                    <a:pt x="224" y="331"/>
                    <a:pt x="224" y="331"/>
                  </a:cubicBezTo>
                  <a:cubicBezTo>
                    <a:pt x="225" y="334"/>
                    <a:pt x="225" y="337"/>
                    <a:pt x="226" y="339"/>
                  </a:cubicBezTo>
                  <a:cubicBezTo>
                    <a:pt x="226" y="340"/>
                    <a:pt x="227" y="340"/>
                    <a:pt x="227" y="339"/>
                  </a:cubicBezTo>
                  <a:cubicBezTo>
                    <a:pt x="226" y="331"/>
                    <a:pt x="226" y="331"/>
                    <a:pt x="226" y="331"/>
                  </a:cubicBezTo>
                  <a:cubicBezTo>
                    <a:pt x="226" y="328"/>
                    <a:pt x="226" y="328"/>
                    <a:pt x="226" y="328"/>
                  </a:cubicBezTo>
                  <a:cubicBezTo>
                    <a:pt x="228" y="328"/>
                    <a:pt x="229" y="327"/>
                    <a:pt x="231" y="327"/>
                  </a:cubicBezTo>
                  <a:cubicBezTo>
                    <a:pt x="232" y="330"/>
                    <a:pt x="232" y="330"/>
                    <a:pt x="232" y="330"/>
                  </a:cubicBezTo>
                  <a:cubicBezTo>
                    <a:pt x="233" y="332"/>
                    <a:pt x="234" y="335"/>
                    <a:pt x="235" y="337"/>
                  </a:cubicBezTo>
                  <a:cubicBezTo>
                    <a:pt x="235" y="338"/>
                    <a:pt x="236" y="338"/>
                    <a:pt x="236" y="337"/>
                  </a:cubicBezTo>
                  <a:cubicBezTo>
                    <a:pt x="235" y="329"/>
                    <a:pt x="235" y="329"/>
                    <a:pt x="235" y="329"/>
                  </a:cubicBezTo>
                  <a:cubicBezTo>
                    <a:pt x="234" y="326"/>
                    <a:pt x="234" y="326"/>
                    <a:pt x="234" y="326"/>
                  </a:cubicBezTo>
                  <a:cubicBezTo>
                    <a:pt x="236" y="326"/>
                    <a:pt x="237" y="325"/>
                    <a:pt x="239" y="325"/>
                  </a:cubicBezTo>
                  <a:cubicBezTo>
                    <a:pt x="240" y="328"/>
                    <a:pt x="240" y="328"/>
                    <a:pt x="240" y="328"/>
                  </a:cubicBezTo>
                  <a:cubicBezTo>
                    <a:pt x="241" y="330"/>
                    <a:pt x="242" y="333"/>
                    <a:pt x="243" y="335"/>
                  </a:cubicBezTo>
                  <a:cubicBezTo>
                    <a:pt x="243" y="336"/>
                    <a:pt x="244" y="335"/>
                    <a:pt x="244" y="335"/>
                  </a:cubicBezTo>
                  <a:cubicBezTo>
                    <a:pt x="242" y="327"/>
                    <a:pt x="242" y="327"/>
                    <a:pt x="242" y="327"/>
                  </a:cubicBezTo>
                  <a:cubicBezTo>
                    <a:pt x="242" y="324"/>
                    <a:pt x="242" y="324"/>
                    <a:pt x="242" y="324"/>
                  </a:cubicBezTo>
                  <a:cubicBezTo>
                    <a:pt x="243" y="323"/>
                    <a:pt x="245" y="323"/>
                    <a:pt x="246" y="322"/>
                  </a:cubicBezTo>
                  <a:cubicBezTo>
                    <a:pt x="248" y="325"/>
                    <a:pt x="248" y="325"/>
                    <a:pt x="248" y="325"/>
                  </a:cubicBezTo>
                  <a:cubicBezTo>
                    <a:pt x="249" y="327"/>
                    <a:pt x="250" y="330"/>
                    <a:pt x="251" y="332"/>
                  </a:cubicBezTo>
                  <a:cubicBezTo>
                    <a:pt x="251" y="333"/>
                    <a:pt x="252" y="332"/>
                    <a:pt x="252" y="332"/>
                  </a:cubicBezTo>
                  <a:cubicBezTo>
                    <a:pt x="250" y="324"/>
                    <a:pt x="250" y="324"/>
                    <a:pt x="250" y="324"/>
                  </a:cubicBezTo>
                  <a:cubicBezTo>
                    <a:pt x="249" y="321"/>
                    <a:pt x="249" y="321"/>
                    <a:pt x="249" y="321"/>
                  </a:cubicBezTo>
                  <a:cubicBezTo>
                    <a:pt x="251" y="321"/>
                    <a:pt x="252" y="320"/>
                    <a:pt x="254" y="319"/>
                  </a:cubicBezTo>
                  <a:cubicBezTo>
                    <a:pt x="255" y="322"/>
                    <a:pt x="255" y="322"/>
                    <a:pt x="255" y="322"/>
                  </a:cubicBezTo>
                  <a:cubicBezTo>
                    <a:pt x="257" y="324"/>
                    <a:pt x="258" y="327"/>
                    <a:pt x="259" y="329"/>
                  </a:cubicBezTo>
                  <a:cubicBezTo>
                    <a:pt x="260" y="330"/>
                    <a:pt x="261" y="329"/>
                    <a:pt x="260" y="329"/>
                  </a:cubicBezTo>
                  <a:cubicBezTo>
                    <a:pt x="258" y="321"/>
                    <a:pt x="258" y="321"/>
                    <a:pt x="258" y="321"/>
                  </a:cubicBezTo>
                  <a:cubicBezTo>
                    <a:pt x="257" y="318"/>
                    <a:pt x="257" y="318"/>
                    <a:pt x="257" y="318"/>
                  </a:cubicBezTo>
                  <a:cubicBezTo>
                    <a:pt x="258" y="317"/>
                    <a:pt x="260" y="317"/>
                    <a:pt x="261" y="316"/>
                  </a:cubicBezTo>
                  <a:cubicBezTo>
                    <a:pt x="263" y="318"/>
                    <a:pt x="263" y="318"/>
                    <a:pt x="263" y="318"/>
                  </a:cubicBezTo>
                  <a:cubicBezTo>
                    <a:pt x="264" y="321"/>
                    <a:pt x="266" y="323"/>
                    <a:pt x="267" y="325"/>
                  </a:cubicBezTo>
                  <a:cubicBezTo>
                    <a:pt x="267" y="326"/>
                    <a:pt x="268" y="325"/>
                    <a:pt x="268" y="325"/>
                  </a:cubicBezTo>
                  <a:cubicBezTo>
                    <a:pt x="265" y="317"/>
                    <a:pt x="265" y="317"/>
                    <a:pt x="265" y="317"/>
                  </a:cubicBezTo>
                  <a:cubicBezTo>
                    <a:pt x="264" y="314"/>
                    <a:pt x="264" y="314"/>
                    <a:pt x="264" y="314"/>
                  </a:cubicBezTo>
                  <a:cubicBezTo>
                    <a:pt x="265" y="314"/>
                    <a:pt x="267" y="313"/>
                    <a:pt x="268" y="312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71" y="317"/>
                    <a:pt x="273" y="319"/>
                    <a:pt x="275" y="321"/>
                  </a:cubicBezTo>
                  <a:cubicBezTo>
                    <a:pt x="275" y="321"/>
                    <a:pt x="276" y="321"/>
                    <a:pt x="276" y="320"/>
                  </a:cubicBezTo>
                  <a:cubicBezTo>
                    <a:pt x="272" y="313"/>
                    <a:pt x="272" y="313"/>
                    <a:pt x="272" y="313"/>
                  </a:cubicBezTo>
                  <a:cubicBezTo>
                    <a:pt x="271" y="310"/>
                    <a:pt x="271" y="310"/>
                    <a:pt x="271" y="310"/>
                  </a:cubicBezTo>
                  <a:cubicBezTo>
                    <a:pt x="272" y="309"/>
                    <a:pt x="273" y="309"/>
                    <a:pt x="275" y="308"/>
                  </a:cubicBezTo>
                  <a:cubicBezTo>
                    <a:pt x="277" y="310"/>
                    <a:pt x="277" y="310"/>
                    <a:pt x="277" y="310"/>
                  </a:cubicBezTo>
                  <a:cubicBezTo>
                    <a:pt x="278" y="312"/>
                    <a:pt x="280" y="314"/>
                    <a:pt x="282" y="316"/>
                  </a:cubicBezTo>
                  <a:cubicBezTo>
                    <a:pt x="282" y="317"/>
                    <a:pt x="283" y="316"/>
                    <a:pt x="283" y="315"/>
                  </a:cubicBezTo>
                  <a:cubicBezTo>
                    <a:pt x="279" y="308"/>
                    <a:pt x="279" y="308"/>
                    <a:pt x="279" y="308"/>
                  </a:cubicBezTo>
                  <a:cubicBezTo>
                    <a:pt x="277" y="306"/>
                    <a:pt x="277" y="306"/>
                    <a:pt x="277" y="306"/>
                  </a:cubicBezTo>
                  <a:cubicBezTo>
                    <a:pt x="278" y="305"/>
                    <a:pt x="279" y="304"/>
                    <a:pt x="280" y="304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3" y="305"/>
                    <a:pt x="283" y="305"/>
                    <a:pt x="283" y="305"/>
                  </a:cubicBezTo>
                  <a:cubicBezTo>
                    <a:pt x="285" y="307"/>
                    <a:pt x="287" y="309"/>
                    <a:pt x="289" y="311"/>
                  </a:cubicBezTo>
                  <a:cubicBezTo>
                    <a:pt x="289" y="311"/>
                    <a:pt x="290" y="311"/>
                    <a:pt x="290" y="310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4" y="301"/>
                    <a:pt x="284" y="301"/>
                    <a:pt x="284" y="301"/>
                  </a:cubicBezTo>
                  <a:cubicBezTo>
                    <a:pt x="285" y="300"/>
                    <a:pt x="286" y="299"/>
                    <a:pt x="287" y="298"/>
                  </a:cubicBezTo>
                  <a:cubicBezTo>
                    <a:pt x="290" y="300"/>
                    <a:pt x="290" y="300"/>
                    <a:pt x="290" y="300"/>
                  </a:cubicBezTo>
                  <a:cubicBezTo>
                    <a:pt x="292" y="302"/>
                    <a:pt x="294" y="303"/>
                    <a:pt x="296" y="305"/>
                  </a:cubicBezTo>
                  <a:cubicBezTo>
                    <a:pt x="296" y="306"/>
                    <a:pt x="297" y="305"/>
                    <a:pt x="297" y="304"/>
                  </a:cubicBezTo>
                  <a:cubicBezTo>
                    <a:pt x="292" y="298"/>
                    <a:pt x="292" y="298"/>
                    <a:pt x="292" y="298"/>
                  </a:cubicBezTo>
                  <a:cubicBezTo>
                    <a:pt x="290" y="296"/>
                    <a:pt x="290" y="296"/>
                    <a:pt x="290" y="296"/>
                  </a:cubicBezTo>
                  <a:cubicBezTo>
                    <a:pt x="291" y="294"/>
                    <a:pt x="292" y="293"/>
                    <a:pt x="293" y="292"/>
                  </a:cubicBezTo>
                  <a:cubicBezTo>
                    <a:pt x="296" y="294"/>
                    <a:pt x="296" y="294"/>
                    <a:pt x="296" y="294"/>
                  </a:cubicBezTo>
                  <a:cubicBezTo>
                    <a:pt x="298" y="296"/>
                    <a:pt x="300" y="297"/>
                    <a:pt x="302" y="299"/>
                  </a:cubicBezTo>
                  <a:cubicBezTo>
                    <a:pt x="302" y="300"/>
                    <a:pt x="303" y="299"/>
                    <a:pt x="303" y="298"/>
                  </a:cubicBezTo>
                  <a:cubicBezTo>
                    <a:pt x="297" y="292"/>
                    <a:pt x="297" y="292"/>
                    <a:pt x="297" y="292"/>
                  </a:cubicBezTo>
                  <a:cubicBezTo>
                    <a:pt x="295" y="290"/>
                    <a:pt x="295" y="290"/>
                    <a:pt x="295" y="290"/>
                  </a:cubicBezTo>
                  <a:cubicBezTo>
                    <a:pt x="297" y="289"/>
                    <a:pt x="298" y="288"/>
                    <a:pt x="299" y="286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303" y="290"/>
                    <a:pt x="306" y="291"/>
                    <a:pt x="308" y="293"/>
                  </a:cubicBezTo>
                  <a:cubicBezTo>
                    <a:pt x="308" y="293"/>
                    <a:pt x="309" y="292"/>
                    <a:pt x="309" y="292"/>
                  </a:cubicBezTo>
                  <a:cubicBezTo>
                    <a:pt x="303" y="286"/>
                    <a:pt x="303" y="286"/>
                    <a:pt x="303" y="286"/>
                  </a:cubicBezTo>
                  <a:cubicBezTo>
                    <a:pt x="301" y="284"/>
                    <a:pt x="301" y="284"/>
                    <a:pt x="301" y="284"/>
                  </a:cubicBezTo>
                  <a:cubicBezTo>
                    <a:pt x="302" y="283"/>
                    <a:pt x="303" y="281"/>
                    <a:pt x="304" y="280"/>
                  </a:cubicBezTo>
                  <a:cubicBezTo>
                    <a:pt x="306" y="282"/>
                    <a:pt x="306" y="282"/>
                    <a:pt x="306" y="282"/>
                  </a:cubicBezTo>
                  <a:cubicBezTo>
                    <a:pt x="309" y="283"/>
                    <a:pt x="311" y="284"/>
                    <a:pt x="313" y="286"/>
                  </a:cubicBezTo>
                  <a:cubicBezTo>
                    <a:pt x="314" y="286"/>
                    <a:pt x="314" y="285"/>
                    <a:pt x="314" y="285"/>
                  </a:cubicBezTo>
                  <a:cubicBezTo>
                    <a:pt x="308" y="279"/>
                    <a:pt x="308" y="279"/>
                    <a:pt x="308" y="279"/>
                  </a:cubicBezTo>
                  <a:cubicBezTo>
                    <a:pt x="306" y="277"/>
                    <a:pt x="306" y="277"/>
                    <a:pt x="306" y="277"/>
                  </a:cubicBezTo>
                  <a:cubicBezTo>
                    <a:pt x="307" y="276"/>
                    <a:pt x="308" y="275"/>
                    <a:pt x="308" y="274"/>
                  </a:cubicBezTo>
                  <a:cubicBezTo>
                    <a:pt x="311" y="275"/>
                    <a:pt x="311" y="275"/>
                    <a:pt x="311" y="275"/>
                  </a:cubicBezTo>
                  <a:cubicBezTo>
                    <a:pt x="313" y="276"/>
                    <a:pt x="316" y="278"/>
                    <a:pt x="318" y="279"/>
                  </a:cubicBezTo>
                  <a:cubicBezTo>
                    <a:pt x="319" y="279"/>
                    <a:pt x="319" y="278"/>
                    <a:pt x="319" y="278"/>
                  </a:cubicBezTo>
                  <a:cubicBezTo>
                    <a:pt x="313" y="273"/>
                    <a:pt x="313" y="273"/>
                    <a:pt x="313" y="273"/>
                  </a:cubicBezTo>
                  <a:cubicBezTo>
                    <a:pt x="310" y="271"/>
                    <a:pt x="310" y="271"/>
                    <a:pt x="310" y="271"/>
                  </a:cubicBezTo>
                  <a:cubicBezTo>
                    <a:pt x="311" y="270"/>
                    <a:pt x="312" y="268"/>
                    <a:pt x="313" y="267"/>
                  </a:cubicBezTo>
                  <a:cubicBezTo>
                    <a:pt x="315" y="268"/>
                    <a:pt x="315" y="268"/>
                    <a:pt x="315" y="268"/>
                  </a:cubicBezTo>
                  <a:cubicBezTo>
                    <a:pt x="318" y="269"/>
                    <a:pt x="320" y="270"/>
                    <a:pt x="323" y="271"/>
                  </a:cubicBezTo>
                  <a:cubicBezTo>
                    <a:pt x="323" y="272"/>
                    <a:pt x="324" y="271"/>
                    <a:pt x="323" y="270"/>
                  </a:cubicBezTo>
                  <a:cubicBezTo>
                    <a:pt x="317" y="266"/>
                    <a:pt x="317" y="266"/>
                    <a:pt x="317" y="266"/>
                  </a:cubicBezTo>
                  <a:cubicBezTo>
                    <a:pt x="314" y="264"/>
                    <a:pt x="314" y="264"/>
                    <a:pt x="314" y="264"/>
                  </a:cubicBezTo>
                  <a:cubicBezTo>
                    <a:pt x="315" y="263"/>
                    <a:pt x="316" y="261"/>
                    <a:pt x="316" y="260"/>
                  </a:cubicBezTo>
                  <a:cubicBezTo>
                    <a:pt x="319" y="261"/>
                    <a:pt x="319" y="261"/>
                    <a:pt x="319" y="261"/>
                  </a:cubicBezTo>
                  <a:cubicBezTo>
                    <a:pt x="322" y="262"/>
                    <a:pt x="324" y="263"/>
                    <a:pt x="327" y="264"/>
                  </a:cubicBezTo>
                  <a:cubicBezTo>
                    <a:pt x="327" y="264"/>
                    <a:pt x="328" y="263"/>
                    <a:pt x="327" y="263"/>
                  </a:cubicBezTo>
                  <a:cubicBezTo>
                    <a:pt x="320" y="258"/>
                    <a:pt x="320" y="258"/>
                    <a:pt x="320" y="258"/>
                  </a:cubicBezTo>
                  <a:cubicBezTo>
                    <a:pt x="318" y="257"/>
                    <a:pt x="318" y="257"/>
                    <a:pt x="318" y="257"/>
                  </a:cubicBezTo>
                  <a:cubicBezTo>
                    <a:pt x="319" y="255"/>
                    <a:pt x="319" y="254"/>
                    <a:pt x="320" y="252"/>
                  </a:cubicBezTo>
                  <a:cubicBezTo>
                    <a:pt x="323" y="253"/>
                    <a:pt x="323" y="253"/>
                    <a:pt x="323" y="253"/>
                  </a:cubicBezTo>
                  <a:cubicBezTo>
                    <a:pt x="325" y="254"/>
                    <a:pt x="328" y="255"/>
                    <a:pt x="330" y="256"/>
                  </a:cubicBezTo>
                  <a:cubicBezTo>
                    <a:pt x="331" y="256"/>
                    <a:pt x="331" y="255"/>
                    <a:pt x="331" y="255"/>
                  </a:cubicBezTo>
                  <a:cubicBezTo>
                    <a:pt x="324" y="251"/>
                    <a:pt x="324" y="251"/>
                    <a:pt x="324" y="251"/>
                  </a:cubicBezTo>
                  <a:cubicBezTo>
                    <a:pt x="321" y="249"/>
                    <a:pt x="321" y="249"/>
                    <a:pt x="321" y="249"/>
                  </a:cubicBezTo>
                  <a:cubicBezTo>
                    <a:pt x="322" y="248"/>
                    <a:pt x="322" y="246"/>
                    <a:pt x="323" y="245"/>
                  </a:cubicBezTo>
                  <a:cubicBezTo>
                    <a:pt x="326" y="246"/>
                    <a:pt x="326" y="246"/>
                    <a:pt x="326" y="246"/>
                  </a:cubicBezTo>
                  <a:cubicBezTo>
                    <a:pt x="328" y="246"/>
                    <a:pt x="331" y="247"/>
                    <a:pt x="334" y="247"/>
                  </a:cubicBezTo>
                  <a:cubicBezTo>
                    <a:pt x="334" y="248"/>
                    <a:pt x="334" y="247"/>
                    <a:pt x="334" y="246"/>
                  </a:cubicBezTo>
                  <a:cubicBezTo>
                    <a:pt x="326" y="243"/>
                    <a:pt x="326" y="243"/>
                    <a:pt x="326" y="243"/>
                  </a:cubicBezTo>
                  <a:cubicBezTo>
                    <a:pt x="324" y="242"/>
                    <a:pt x="324" y="242"/>
                    <a:pt x="324" y="242"/>
                  </a:cubicBezTo>
                  <a:cubicBezTo>
                    <a:pt x="324" y="240"/>
                    <a:pt x="325" y="239"/>
                    <a:pt x="325" y="237"/>
                  </a:cubicBezTo>
                  <a:cubicBezTo>
                    <a:pt x="328" y="238"/>
                    <a:pt x="328" y="238"/>
                    <a:pt x="328" y="238"/>
                  </a:cubicBezTo>
                  <a:cubicBezTo>
                    <a:pt x="331" y="238"/>
                    <a:pt x="333" y="239"/>
                    <a:pt x="336" y="239"/>
                  </a:cubicBezTo>
                  <a:cubicBezTo>
                    <a:pt x="337" y="239"/>
                    <a:pt x="337" y="238"/>
                    <a:pt x="336" y="238"/>
                  </a:cubicBezTo>
                  <a:cubicBezTo>
                    <a:pt x="329" y="235"/>
                    <a:pt x="329" y="235"/>
                    <a:pt x="329" y="235"/>
                  </a:cubicBezTo>
                  <a:cubicBezTo>
                    <a:pt x="326" y="234"/>
                    <a:pt x="326" y="234"/>
                    <a:pt x="326" y="234"/>
                  </a:cubicBezTo>
                  <a:cubicBezTo>
                    <a:pt x="326" y="233"/>
                    <a:pt x="327" y="231"/>
                    <a:pt x="327" y="229"/>
                  </a:cubicBezTo>
                  <a:cubicBezTo>
                    <a:pt x="330" y="230"/>
                    <a:pt x="330" y="230"/>
                    <a:pt x="330" y="230"/>
                  </a:cubicBezTo>
                  <a:cubicBezTo>
                    <a:pt x="333" y="230"/>
                    <a:pt x="335" y="230"/>
                    <a:pt x="338" y="231"/>
                  </a:cubicBezTo>
                  <a:cubicBezTo>
                    <a:pt x="339" y="231"/>
                    <a:pt x="339" y="230"/>
                    <a:pt x="338" y="229"/>
                  </a:cubicBezTo>
                  <a:cubicBezTo>
                    <a:pt x="331" y="227"/>
                    <a:pt x="331" y="227"/>
                    <a:pt x="331" y="227"/>
                  </a:cubicBezTo>
                  <a:cubicBezTo>
                    <a:pt x="328" y="226"/>
                    <a:pt x="328" y="226"/>
                    <a:pt x="328" y="226"/>
                  </a:cubicBezTo>
                  <a:cubicBezTo>
                    <a:pt x="328" y="225"/>
                    <a:pt x="328" y="223"/>
                    <a:pt x="328" y="222"/>
                  </a:cubicBezTo>
                  <a:cubicBezTo>
                    <a:pt x="331" y="222"/>
                    <a:pt x="331" y="222"/>
                    <a:pt x="331" y="222"/>
                  </a:cubicBezTo>
                  <a:cubicBezTo>
                    <a:pt x="334" y="222"/>
                    <a:pt x="337" y="222"/>
                    <a:pt x="340" y="222"/>
                  </a:cubicBezTo>
                  <a:cubicBezTo>
                    <a:pt x="340" y="222"/>
                    <a:pt x="340" y="221"/>
                    <a:pt x="340" y="221"/>
                  </a:cubicBezTo>
                  <a:cubicBezTo>
                    <a:pt x="332" y="219"/>
                    <a:pt x="332" y="219"/>
                    <a:pt x="332" y="219"/>
                  </a:cubicBezTo>
                  <a:cubicBezTo>
                    <a:pt x="329" y="218"/>
                    <a:pt x="329" y="218"/>
                    <a:pt x="329" y="218"/>
                  </a:cubicBezTo>
                  <a:cubicBezTo>
                    <a:pt x="329" y="217"/>
                    <a:pt x="329" y="215"/>
                    <a:pt x="329" y="214"/>
                  </a:cubicBezTo>
                  <a:cubicBezTo>
                    <a:pt x="332" y="214"/>
                    <a:pt x="332" y="214"/>
                    <a:pt x="332" y="214"/>
                  </a:cubicBezTo>
                  <a:cubicBezTo>
                    <a:pt x="335" y="213"/>
                    <a:pt x="338" y="213"/>
                    <a:pt x="341" y="213"/>
                  </a:cubicBezTo>
                  <a:cubicBezTo>
                    <a:pt x="341" y="213"/>
                    <a:pt x="341" y="212"/>
                    <a:pt x="341" y="212"/>
                  </a:cubicBezTo>
                  <a:cubicBezTo>
                    <a:pt x="333" y="211"/>
                    <a:pt x="333" y="211"/>
                    <a:pt x="333" y="211"/>
                  </a:cubicBezTo>
                  <a:cubicBezTo>
                    <a:pt x="330" y="210"/>
                    <a:pt x="330" y="210"/>
                    <a:pt x="330" y="210"/>
                  </a:cubicBezTo>
                  <a:cubicBezTo>
                    <a:pt x="330" y="209"/>
                    <a:pt x="330" y="207"/>
                    <a:pt x="330" y="206"/>
                  </a:cubicBezTo>
                  <a:cubicBezTo>
                    <a:pt x="333" y="205"/>
                    <a:pt x="333" y="205"/>
                    <a:pt x="333" y="205"/>
                  </a:cubicBezTo>
                  <a:cubicBezTo>
                    <a:pt x="336" y="205"/>
                    <a:pt x="338" y="205"/>
                    <a:pt x="341" y="205"/>
                  </a:cubicBezTo>
                  <a:cubicBezTo>
                    <a:pt x="341" y="205"/>
                    <a:pt x="341" y="204"/>
                    <a:pt x="341" y="203"/>
                  </a:cubicBezTo>
                  <a:cubicBezTo>
                    <a:pt x="333" y="203"/>
                    <a:pt x="333" y="203"/>
                    <a:pt x="333" y="203"/>
                  </a:cubicBezTo>
                  <a:cubicBezTo>
                    <a:pt x="330" y="202"/>
                    <a:pt x="330" y="202"/>
                    <a:pt x="330" y="202"/>
                  </a:cubicBezTo>
                  <a:cubicBezTo>
                    <a:pt x="330" y="201"/>
                    <a:pt x="330" y="199"/>
                    <a:pt x="330" y="198"/>
                  </a:cubicBezTo>
                  <a:cubicBezTo>
                    <a:pt x="333" y="197"/>
                    <a:pt x="333" y="197"/>
                    <a:pt x="333" y="197"/>
                  </a:cubicBezTo>
                  <a:cubicBezTo>
                    <a:pt x="335" y="197"/>
                    <a:pt x="338" y="196"/>
                    <a:pt x="341" y="196"/>
                  </a:cubicBezTo>
                  <a:cubicBezTo>
                    <a:pt x="341" y="196"/>
                    <a:pt x="341" y="195"/>
                    <a:pt x="341" y="195"/>
                  </a:cubicBezTo>
                  <a:cubicBezTo>
                    <a:pt x="333" y="194"/>
                    <a:pt x="333" y="194"/>
                    <a:pt x="333" y="194"/>
                  </a:cubicBezTo>
                  <a:cubicBezTo>
                    <a:pt x="330" y="194"/>
                    <a:pt x="330" y="194"/>
                    <a:pt x="330" y="194"/>
                  </a:cubicBezTo>
                  <a:cubicBezTo>
                    <a:pt x="329" y="193"/>
                    <a:pt x="329" y="191"/>
                    <a:pt x="329" y="190"/>
                  </a:cubicBezTo>
                  <a:cubicBezTo>
                    <a:pt x="332" y="189"/>
                    <a:pt x="332" y="189"/>
                    <a:pt x="332" y="189"/>
                  </a:cubicBezTo>
                  <a:cubicBezTo>
                    <a:pt x="335" y="188"/>
                    <a:pt x="337" y="188"/>
                    <a:pt x="340" y="187"/>
                  </a:cubicBezTo>
                  <a:cubicBezTo>
                    <a:pt x="341" y="187"/>
                    <a:pt x="340" y="186"/>
                    <a:pt x="340" y="186"/>
                  </a:cubicBezTo>
                  <a:cubicBezTo>
                    <a:pt x="332" y="186"/>
                    <a:pt x="332" y="186"/>
                    <a:pt x="332" y="186"/>
                  </a:cubicBezTo>
                  <a:cubicBezTo>
                    <a:pt x="329" y="186"/>
                    <a:pt x="329" y="186"/>
                    <a:pt x="329" y="186"/>
                  </a:cubicBezTo>
                  <a:cubicBezTo>
                    <a:pt x="329" y="185"/>
                    <a:pt x="328" y="183"/>
                    <a:pt x="328" y="182"/>
                  </a:cubicBezTo>
                  <a:cubicBezTo>
                    <a:pt x="331" y="181"/>
                    <a:pt x="331" y="181"/>
                    <a:pt x="331" y="181"/>
                  </a:cubicBezTo>
                  <a:cubicBezTo>
                    <a:pt x="334" y="180"/>
                    <a:pt x="336" y="179"/>
                    <a:pt x="339" y="179"/>
                  </a:cubicBezTo>
                  <a:cubicBezTo>
                    <a:pt x="339" y="178"/>
                    <a:pt x="339" y="177"/>
                    <a:pt x="339" y="177"/>
                  </a:cubicBezTo>
                  <a:cubicBezTo>
                    <a:pt x="330" y="178"/>
                    <a:pt x="330" y="178"/>
                    <a:pt x="330" y="178"/>
                  </a:cubicBezTo>
                  <a:cubicBezTo>
                    <a:pt x="327" y="178"/>
                    <a:pt x="327" y="178"/>
                    <a:pt x="327" y="178"/>
                  </a:cubicBezTo>
                  <a:cubicBezTo>
                    <a:pt x="327" y="177"/>
                    <a:pt x="327" y="175"/>
                    <a:pt x="326" y="174"/>
                  </a:cubicBezTo>
                  <a:cubicBezTo>
                    <a:pt x="329" y="173"/>
                    <a:pt x="329" y="173"/>
                    <a:pt x="329" y="173"/>
                  </a:cubicBezTo>
                  <a:cubicBezTo>
                    <a:pt x="332" y="172"/>
                    <a:pt x="334" y="171"/>
                    <a:pt x="337" y="170"/>
                  </a:cubicBezTo>
                  <a:cubicBezTo>
                    <a:pt x="338" y="170"/>
                    <a:pt x="337" y="169"/>
                    <a:pt x="337" y="169"/>
                  </a:cubicBezTo>
                  <a:cubicBezTo>
                    <a:pt x="329" y="170"/>
                    <a:pt x="329" y="170"/>
                    <a:pt x="329" y="170"/>
                  </a:cubicBezTo>
                  <a:cubicBezTo>
                    <a:pt x="326" y="171"/>
                    <a:pt x="326" y="171"/>
                    <a:pt x="326" y="171"/>
                  </a:cubicBezTo>
                  <a:cubicBezTo>
                    <a:pt x="325" y="169"/>
                    <a:pt x="325" y="167"/>
                    <a:pt x="324" y="166"/>
                  </a:cubicBezTo>
                  <a:cubicBezTo>
                    <a:pt x="327" y="165"/>
                    <a:pt x="327" y="165"/>
                    <a:pt x="327" y="165"/>
                  </a:cubicBezTo>
                  <a:cubicBezTo>
                    <a:pt x="330" y="164"/>
                    <a:pt x="332" y="163"/>
                    <a:pt x="335" y="162"/>
                  </a:cubicBezTo>
                  <a:cubicBezTo>
                    <a:pt x="335" y="161"/>
                    <a:pt x="335" y="160"/>
                    <a:pt x="334" y="160"/>
                  </a:cubicBezTo>
                  <a:cubicBezTo>
                    <a:pt x="326" y="162"/>
                    <a:pt x="326" y="162"/>
                    <a:pt x="326" y="162"/>
                  </a:cubicBezTo>
                  <a:cubicBezTo>
                    <a:pt x="323" y="163"/>
                    <a:pt x="323" y="163"/>
                    <a:pt x="323" y="163"/>
                  </a:cubicBezTo>
                  <a:cubicBezTo>
                    <a:pt x="323" y="161"/>
                    <a:pt x="322" y="160"/>
                    <a:pt x="322" y="158"/>
                  </a:cubicBezTo>
                  <a:cubicBezTo>
                    <a:pt x="324" y="157"/>
                    <a:pt x="324" y="157"/>
                    <a:pt x="324" y="157"/>
                  </a:cubicBezTo>
                  <a:cubicBezTo>
                    <a:pt x="327" y="156"/>
                    <a:pt x="329" y="155"/>
                    <a:pt x="332" y="153"/>
                  </a:cubicBezTo>
                  <a:cubicBezTo>
                    <a:pt x="332" y="153"/>
                    <a:pt x="332" y="152"/>
                    <a:pt x="331" y="152"/>
                  </a:cubicBezTo>
                  <a:cubicBezTo>
                    <a:pt x="323" y="154"/>
                    <a:pt x="323" y="154"/>
                    <a:pt x="323" y="154"/>
                  </a:cubicBezTo>
                  <a:cubicBezTo>
                    <a:pt x="321" y="155"/>
                    <a:pt x="321" y="155"/>
                    <a:pt x="321" y="155"/>
                  </a:cubicBezTo>
                  <a:cubicBezTo>
                    <a:pt x="320" y="154"/>
                    <a:pt x="319" y="152"/>
                    <a:pt x="319" y="151"/>
                  </a:cubicBezTo>
                  <a:cubicBezTo>
                    <a:pt x="321" y="149"/>
                    <a:pt x="321" y="149"/>
                    <a:pt x="321" y="149"/>
                  </a:cubicBezTo>
                  <a:cubicBezTo>
                    <a:pt x="324" y="148"/>
                    <a:pt x="326" y="147"/>
                    <a:pt x="328" y="145"/>
                  </a:cubicBezTo>
                  <a:cubicBezTo>
                    <a:pt x="329" y="145"/>
                    <a:pt x="328" y="144"/>
                    <a:pt x="328" y="144"/>
                  </a:cubicBezTo>
                  <a:cubicBezTo>
                    <a:pt x="320" y="147"/>
                    <a:pt x="320" y="147"/>
                    <a:pt x="320" y="147"/>
                  </a:cubicBezTo>
                  <a:cubicBezTo>
                    <a:pt x="317" y="148"/>
                    <a:pt x="317" y="148"/>
                    <a:pt x="317" y="148"/>
                  </a:cubicBezTo>
                  <a:cubicBezTo>
                    <a:pt x="317" y="147"/>
                    <a:pt x="316" y="146"/>
                    <a:pt x="316" y="144"/>
                  </a:cubicBezTo>
                  <a:cubicBezTo>
                    <a:pt x="318" y="143"/>
                    <a:pt x="318" y="143"/>
                    <a:pt x="318" y="143"/>
                  </a:cubicBezTo>
                  <a:cubicBezTo>
                    <a:pt x="320" y="141"/>
                    <a:pt x="323" y="140"/>
                    <a:pt x="325" y="138"/>
                  </a:cubicBezTo>
                  <a:cubicBezTo>
                    <a:pt x="325" y="138"/>
                    <a:pt x="325" y="137"/>
                    <a:pt x="324" y="137"/>
                  </a:cubicBezTo>
                  <a:cubicBezTo>
                    <a:pt x="317" y="140"/>
                    <a:pt x="317" y="140"/>
                    <a:pt x="317" y="140"/>
                  </a:cubicBezTo>
                  <a:cubicBezTo>
                    <a:pt x="314" y="142"/>
                    <a:pt x="314" y="142"/>
                    <a:pt x="314" y="142"/>
                  </a:cubicBezTo>
                  <a:cubicBezTo>
                    <a:pt x="313" y="140"/>
                    <a:pt x="313" y="139"/>
                    <a:pt x="312" y="138"/>
                  </a:cubicBezTo>
                  <a:cubicBezTo>
                    <a:pt x="314" y="136"/>
                    <a:pt x="314" y="136"/>
                    <a:pt x="314" y="136"/>
                  </a:cubicBezTo>
                  <a:cubicBezTo>
                    <a:pt x="317" y="135"/>
                    <a:pt x="319" y="133"/>
                    <a:pt x="321" y="131"/>
                  </a:cubicBezTo>
                  <a:cubicBezTo>
                    <a:pt x="321" y="131"/>
                    <a:pt x="321" y="130"/>
                    <a:pt x="320" y="130"/>
                  </a:cubicBezTo>
                  <a:cubicBezTo>
                    <a:pt x="313" y="134"/>
                    <a:pt x="313" y="134"/>
                    <a:pt x="313" y="134"/>
                  </a:cubicBezTo>
                  <a:cubicBezTo>
                    <a:pt x="310" y="135"/>
                    <a:pt x="310" y="135"/>
                    <a:pt x="310" y="135"/>
                  </a:cubicBezTo>
                  <a:cubicBezTo>
                    <a:pt x="310" y="134"/>
                    <a:pt x="309" y="133"/>
                    <a:pt x="308" y="132"/>
                  </a:cubicBezTo>
                  <a:cubicBezTo>
                    <a:pt x="311" y="130"/>
                    <a:pt x="311" y="130"/>
                    <a:pt x="311" y="130"/>
                  </a:cubicBezTo>
                  <a:cubicBezTo>
                    <a:pt x="313" y="128"/>
                    <a:pt x="315" y="127"/>
                    <a:pt x="317" y="125"/>
                  </a:cubicBezTo>
                  <a:cubicBezTo>
                    <a:pt x="317" y="124"/>
                    <a:pt x="317" y="124"/>
                    <a:pt x="316" y="124"/>
                  </a:cubicBezTo>
                  <a:cubicBezTo>
                    <a:pt x="309" y="128"/>
                    <a:pt x="309" y="128"/>
                    <a:pt x="309" y="128"/>
                  </a:cubicBezTo>
                  <a:cubicBezTo>
                    <a:pt x="306" y="129"/>
                    <a:pt x="306" y="129"/>
                    <a:pt x="306" y="129"/>
                  </a:cubicBezTo>
                  <a:cubicBezTo>
                    <a:pt x="306" y="128"/>
                    <a:pt x="305" y="128"/>
                    <a:pt x="304" y="127"/>
                  </a:cubicBezTo>
                  <a:cubicBezTo>
                    <a:pt x="307" y="125"/>
                    <a:pt x="307" y="125"/>
                    <a:pt x="307" y="125"/>
                  </a:cubicBezTo>
                  <a:cubicBezTo>
                    <a:pt x="309" y="123"/>
                    <a:pt x="311" y="121"/>
                    <a:pt x="313" y="119"/>
                  </a:cubicBezTo>
                  <a:cubicBezTo>
                    <a:pt x="313" y="119"/>
                    <a:pt x="312" y="118"/>
                    <a:pt x="312" y="118"/>
                  </a:cubicBezTo>
                  <a:cubicBezTo>
                    <a:pt x="305" y="122"/>
                    <a:pt x="305" y="122"/>
                    <a:pt x="305" y="122"/>
                  </a:cubicBezTo>
                  <a:cubicBezTo>
                    <a:pt x="302" y="124"/>
                    <a:pt x="302" y="124"/>
                    <a:pt x="302" y="124"/>
                  </a:cubicBezTo>
                  <a:close/>
                  <a:moveTo>
                    <a:pt x="127" y="107"/>
                  </a:moveTo>
                  <a:cubicBezTo>
                    <a:pt x="127" y="107"/>
                    <a:pt x="127" y="107"/>
                    <a:pt x="127" y="107"/>
                  </a:cubicBezTo>
                  <a:cubicBezTo>
                    <a:pt x="75" y="148"/>
                    <a:pt x="66" y="223"/>
                    <a:pt x="105" y="276"/>
                  </a:cubicBezTo>
                  <a:cubicBezTo>
                    <a:pt x="151" y="241"/>
                    <a:pt x="151" y="241"/>
                    <a:pt x="151" y="241"/>
                  </a:cubicBezTo>
                  <a:cubicBezTo>
                    <a:pt x="141" y="228"/>
                    <a:pt x="137" y="211"/>
                    <a:pt x="139" y="193"/>
                  </a:cubicBezTo>
                  <a:cubicBezTo>
                    <a:pt x="142" y="177"/>
                    <a:pt x="150" y="163"/>
                    <a:pt x="162" y="153"/>
                  </a:cubicBezTo>
                  <a:cubicBezTo>
                    <a:pt x="127" y="107"/>
                    <a:pt x="127" y="107"/>
                    <a:pt x="127" y="107"/>
                  </a:cubicBezTo>
                  <a:close/>
                  <a:moveTo>
                    <a:pt x="168" y="160"/>
                  </a:moveTo>
                  <a:cubicBezTo>
                    <a:pt x="168" y="160"/>
                    <a:pt x="168" y="160"/>
                    <a:pt x="168" y="160"/>
                  </a:cubicBezTo>
                  <a:cubicBezTo>
                    <a:pt x="167" y="162"/>
                    <a:pt x="167" y="165"/>
                    <a:pt x="168" y="168"/>
                  </a:cubicBezTo>
                  <a:cubicBezTo>
                    <a:pt x="170" y="170"/>
                    <a:pt x="173" y="171"/>
                    <a:pt x="176" y="170"/>
                  </a:cubicBezTo>
                  <a:cubicBezTo>
                    <a:pt x="168" y="160"/>
                    <a:pt x="168" y="160"/>
                    <a:pt x="168" y="160"/>
                  </a:cubicBezTo>
                  <a:close/>
                  <a:moveTo>
                    <a:pt x="181" y="177"/>
                  </a:moveTo>
                  <a:cubicBezTo>
                    <a:pt x="181" y="177"/>
                    <a:pt x="181" y="177"/>
                    <a:pt x="181" y="177"/>
                  </a:cubicBezTo>
                  <a:cubicBezTo>
                    <a:pt x="175" y="182"/>
                    <a:pt x="170" y="189"/>
                    <a:pt x="169" y="198"/>
                  </a:cubicBezTo>
                  <a:cubicBezTo>
                    <a:pt x="168" y="207"/>
                    <a:pt x="170" y="216"/>
                    <a:pt x="175" y="222"/>
                  </a:cubicBezTo>
                  <a:cubicBezTo>
                    <a:pt x="194" y="208"/>
                    <a:pt x="194" y="208"/>
                    <a:pt x="194" y="208"/>
                  </a:cubicBezTo>
                  <a:cubicBezTo>
                    <a:pt x="194" y="209"/>
                    <a:pt x="195" y="209"/>
                    <a:pt x="196" y="210"/>
                  </a:cubicBezTo>
                  <a:cubicBezTo>
                    <a:pt x="177" y="225"/>
                    <a:pt x="177" y="225"/>
                    <a:pt x="177" y="225"/>
                  </a:cubicBezTo>
                  <a:cubicBezTo>
                    <a:pt x="182" y="231"/>
                    <a:pt x="189" y="235"/>
                    <a:pt x="198" y="236"/>
                  </a:cubicBezTo>
                  <a:cubicBezTo>
                    <a:pt x="207" y="238"/>
                    <a:pt x="215" y="235"/>
                    <a:pt x="222" y="231"/>
                  </a:cubicBezTo>
                  <a:cubicBezTo>
                    <a:pt x="208" y="212"/>
                    <a:pt x="208" y="212"/>
                    <a:pt x="208" y="212"/>
                  </a:cubicBezTo>
                  <a:cubicBezTo>
                    <a:pt x="208" y="211"/>
                    <a:pt x="209" y="210"/>
                    <a:pt x="210" y="210"/>
                  </a:cubicBezTo>
                  <a:cubicBezTo>
                    <a:pt x="224" y="229"/>
                    <a:pt x="224" y="229"/>
                    <a:pt x="224" y="229"/>
                  </a:cubicBezTo>
                  <a:cubicBezTo>
                    <a:pt x="231" y="224"/>
                    <a:pt x="235" y="216"/>
                    <a:pt x="236" y="208"/>
                  </a:cubicBezTo>
                  <a:cubicBezTo>
                    <a:pt x="238" y="199"/>
                    <a:pt x="235" y="190"/>
                    <a:pt x="230" y="183"/>
                  </a:cubicBezTo>
                  <a:cubicBezTo>
                    <a:pt x="211" y="198"/>
                    <a:pt x="211" y="198"/>
                    <a:pt x="211" y="198"/>
                  </a:cubicBezTo>
                  <a:cubicBezTo>
                    <a:pt x="211" y="197"/>
                    <a:pt x="210" y="196"/>
                    <a:pt x="210" y="196"/>
                  </a:cubicBezTo>
                  <a:cubicBezTo>
                    <a:pt x="229" y="181"/>
                    <a:pt x="229" y="181"/>
                    <a:pt x="229" y="181"/>
                  </a:cubicBezTo>
                  <a:cubicBezTo>
                    <a:pt x="223" y="175"/>
                    <a:pt x="216" y="171"/>
                    <a:pt x="208" y="169"/>
                  </a:cubicBezTo>
                  <a:cubicBezTo>
                    <a:pt x="199" y="168"/>
                    <a:pt x="190" y="170"/>
                    <a:pt x="183" y="175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6" y="195"/>
                    <a:pt x="196" y="196"/>
                  </a:cubicBezTo>
                  <a:cubicBezTo>
                    <a:pt x="181" y="177"/>
                    <a:pt x="181" y="177"/>
                    <a:pt x="181" y="177"/>
                  </a:cubicBezTo>
                  <a:close/>
                  <a:moveTo>
                    <a:pt x="178" y="169"/>
                  </a:moveTo>
                  <a:cubicBezTo>
                    <a:pt x="178" y="169"/>
                    <a:pt x="178" y="169"/>
                    <a:pt x="178" y="169"/>
                  </a:cubicBezTo>
                  <a:cubicBezTo>
                    <a:pt x="181" y="167"/>
                    <a:pt x="182" y="162"/>
                    <a:pt x="180" y="159"/>
                  </a:cubicBezTo>
                  <a:cubicBezTo>
                    <a:pt x="177" y="156"/>
                    <a:pt x="173" y="156"/>
                    <a:pt x="170" y="158"/>
                  </a:cubicBezTo>
                  <a:cubicBezTo>
                    <a:pt x="178" y="169"/>
                    <a:pt x="178" y="169"/>
                    <a:pt x="178" y="169"/>
                  </a:cubicBezTo>
                  <a:close/>
                  <a:moveTo>
                    <a:pt x="165" y="151"/>
                  </a:moveTo>
                  <a:cubicBezTo>
                    <a:pt x="165" y="151"/>
                    <a:pt x="165" y="151"/>
                    <a:pt x="165" y="151"/>
                  </a:cubicBezTo>
                  <a:cubicBezTo>
                    <a:pt x="178" y="142"/>
                    <a:pt x="195" y="137"/>
                    <a:pt x="212" y="140"/>
                  </a:cubicBezTo>
                  <a:cubicBezTo>
                    <a:pt x="229" y="142"/>
                    <a:pt x="243" y="151"/>
                    <a:pt x="253" y="163"/>
                  </a:cubicBezTo>
                  <a:cubicBezTo>
                    <a:pt x="298" y="128"/>
                    <a:pt x="298" y="128"/>
                    <a:pt x="298" y="128"/>
                  </a:cubicBezTo>
                  <a:cubicBezTo>
                    <a:pt x="257" y="76"/>
                    <a:pt x="182" y="66"/>
                    <a:pt x="130" y="106"/>
                  </a:cubicBezTo>
                  <a:cubicBezTo>
                    <a:pt x="165" y="151"/>
                    <a:pt x="165" y="151"/>
                    <a:pt x="165" y="151"/>
                  </a:cubicBezTo>
                  <a:close/>
                  <a:moveTo>
                    <a:pt x="246" y="168"/>
                  </a:moveTo>
                  <a:cubicBezTo>
                    <a:pt x="246" y="168"/>
                    <a:pt x="246" y="168"/>
                    <a:pt x="246" y="168"/>
                  </a:cubicBezTo>
                  <a:cubicBezTo>
                    <a:pt x="243" y="166"/>
                    <a:pt x="240" y="166"/>
                    <a:pt x="237" y="168"/>
                  </a:cubicBezTo>
                  <a:cubicBezTo>
                    <a:pt x="235" y="170"/>
                    <a:pt x="234" y="173"/>
                    <a:pt x="235" y="176"/>
                  </a:cubicBezTo>
                  <a:cubicBezTo>
                    <a:pt x="246" y="168"/>
                    <a:pt x="246" y="168"/>
                    <a:pt x="246" y="168"/>
                  </a:cubicBezTo>
                  <a:close/>
                  <a:moveTo>
                    <a:pt x="237" y="179"/>
                  </a:moveTo>
                  <a:cubicBezTo>
                    <a:pt x="237" y="179"/>
                    <a:pt x="237" y="179"/>
                    <a:pt x="237" y="179"/>
                  </a:cubicBezTo>
                  <a:cubicBezTo>
                    <a:pt x="239" y="181"/>
                    <a:pt x="243" y="181"/>
                    <a:pt x="246" y="179"/>
                  </a:cubicBezTo>
                  <a:cubicBezTo>
                    <a:pt x="249" y="177"/>
                    <a:pt x="249" y="173"/>
                    <a:pt x="248" y="170"/>
                  </a:cubicBezTo>
                  <a:cubicBezTo>
                    <a:pt x="237" y="179"/>
                    <a:pt x="237" y="179"/>
                    <a:pt x="237" y="179"/>
                  </a:cubicBezTo>
                  <a:close/>
                  <a:moveTo>
                    <a:pt x="254" y="165"/>
                  </a:moveTo>
                  <a:cubicBezTo>
                    <a:pt x="254" y="165"/>
                    <a:pt x="254" y="165"/>
                    <a:pt x="254" y="165"/>
                  </a:cubicBezTo>
                  <a:cubicBezTo>
                    <a:pt x="264" y="178"/>
                    <a:pt x="269" y="195"/>
                    <a:pt x="266" y="212"/>
                  </a:cubicBezTo>
                  <a:cubicBezTo>
                    <a:pt x="264" y="229"/>
                    <a:pt x="255" y="243"/>
                    <a:pt x="243" y="253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330" y="258"/>
                    <a:pt x="340" y="183"/>
                    <a:pt x="300" y="130"/>
                  </a:cubicBezTo>
                  <a:cubicBezTo>
                    <a:pt x="254" y="165"/>
                    <a:pt x="254" y="165"/>
                    <a:pt x="254" y="165"/>
                  </a:cubicBezTo>
                  <a:close/>
                  <a:moveTo>
                    <a:pt x="237" y="245"/>
                  </a:moveTo>
                  <a:cubicBezTo>
                    <a:pt x="237" y="245"/>
                    <a:pt x="237" y="245"/>
                    <a:pt x="237" y="245"/>
                  </a:cubicBezTo>
                  <a:cubicBezTo>
                    <a:pt x="239" y="243"/>
                    <a:pt x="239" y="240"/>
                    <a:pt x="237" y="237"/>
                  </a:cubicBezTo>
                  <a:cubicBezTo>
                    <a:pt x="235" y="235"/>
                    <a:pt x="232" y="234"/>
                    <a:pt x="229" y="235"/>
                  </a:cubicBezTo>
                  <a:cubicBezTo>
                    <a:pt x="237" y="245"/>
                    <a:pt x="237" y="245"/>
                    <a:pt x="237" y="245"/>
                  </a:cubicBezTo>
                  <a:close/>
                  <a:moveTo>
                    <a:pt x="227" y="236"/>
                  </a:moveTo>
                  <a:cubicBezTo>
                    <a:pt x="227" y="236"/>
                    <a:pt x="227" y="236"/>
                    <a:pt x="227" y="236"/>
                  </a:cubicBezTo>
                  <a:cubicBezTo>
                    <a:pt x="224" y="239"/>
                    <a:pt x="224" y="243"/>
                    <a:pt x="226" y="245"/>
                  </a:cubicBezTo>
                  <a:cubicBezTo>
                    <a:pt x="228" y="248"/>
                    <a:pt x="232" y="249"/>
                    <a:pt x="235" y="247"/>
                  </a:cubicBezTo>
                  <a:cubicBezTo>
                    <a:pt x="227" y="236"/>
                    <a:pt x="227" y="236"/>
                    <a:pt x="227" y="236"/>
                  </a:cubicBezTo>
                  <a:close/>
                  <a:moveTo>
                    <a:pt x="241" y="255"/>
                  </a:moveTo>
                  <a:cubicBezTo>
                    <a:pt x="241" y="255"/>
                    <a:pt x="241" y="255"/>
                    <a:pt x="241" y="255"/>
                  </a:cubicBezTo>
                  <a:cubicBezTo>
                    <a:pt x="227" y="264"/>
                    <a:pt x="211" y="269"/>
                    <a:pt x="193" y="266"/>
                  </a:cubicBezTo>
                  <a:cubicBezTo>
                    <a:pt x="177" y="264"/>
                    <a:pt x="162" y="255"/>
                    <a:pt x="153" y="243"/>
                  </a:cubicBezTo>
                  <a:cubicBezTo>
                    <a:pt x="107" y="278"/>
                    <a:pt x="107" y="278"/>
                    <a:pt x="107" y="278"/>
                  </a:cubicBezTo>
                  <a:cubicBezTo>
                    <a:pt x="148" y="330"/>
                    <a:pt x="223" y="340"/>
                    <a:pt x="276" y="300"/>
                  </a:cubicBezTo>
                  <a:cubicBezTo>
                    <a:pt x="241" y="255"/>
                    <a:pt x="241" y="255"/>
                    <a:pt x="241" y="255"/>
                  </a:cubicBezTo>
                  <a:close/>
                  <a:moveTo>
                    <a:pt x="160" y="237"/>
                  </a:moveTo>
                  <a:cubicBezTo>
                    <a:pt x="160" y="237"/>
                    <a:pt x="160" y="237"/>
                    <a:pt x="160" y="237"/>
                  </a:cubicBezTo>
                  <a:cubicBezTo>
                    <a:pt x="163" y="238"/>
                    <a:pt x="166" y="238"/>
                    <a:pt x="168" y="237"/>
                  </a:cubicBezTo>
                  <a:cubicBezTo>
                    <a:pt x="170" y="235"/>
                    <a:pt x="171" y="232"/>
                    <a:pt x="171" y="229"/>
                  </a:cubicBezTo>
                  <a:cubicBezTo>
                    <a:pt x="160" y="237"/>
                    <a:pt x="160" y="237"/>
                    <a:pt x="160" y="237"/>
                  </a:cubicBezTo>
                  <a:close/>
                  <a:moveTo>
                    <a:pt x="169" y="227"/>
                  </a:moveTo>
                  <a:cubicBezTo>
                    <a:pt x="169" y="227"/>
                    <a:pt x="169" y="227"/>
                    <a:pt x="169" y="227"/>
                  </a:cubicBezTo>
                  <a:cubicBezTo>
                    <a:pt x="167" y="224"/>
                    <a:pt x="163" y="223"/>
                    <a:pt x="160" y="226"/>
                  </a:cubicBezTo>
                  <a:cubicBezTo>
                    <a:pt x="157" y="228"/>
                    <a:pt x="156" y="232"/>
                    <a:pt x="158" y="235"/>
                  </a:cubicBezTo>
                  <a:cubicBezTo>
                    <a:pt x="169" y="227"/>
                    <a:pt x="169" y="227"/>
                    <a:pt x="169" y="227"/>
                  </a:cubicBezTo>
                  <a:close/>
                  <a:moveTo>
                    <a:pt x="341" y="148"/>
                  </a:moveTo>
                  <a:cubicBezTo>
                    <a:pt x="341" y="148"/>
                    <a:pt x="341" y="148"/>
                    <a:pt x="341" y="148"/>
                  </a:cubicBezTo>
                  <a:cubicBezTo>
                    <a:pt x="311" y="72"/>
                    <a:pt x="225" y="35"/>
                    <a:pt x="148" y="65"/>
                  </a:cubicBezTo>
                  <a:cubicBezTo>
                    <a:pt x="72" y="95"/>
                    <a:pt x="34" y="181"/>
                    <a:pt x="64" y="257"/>
                  </a:cubicBezTo>
                  <a:cubicBezTo>
                    <a:pt x="95" y="334"/>
                    <a:pt x="181" y="371"/>
                    <a:pt x="257" y="341"/>
                  </a:cubicBezTo>
                  <a:cubicBezTo>
                    <a:pt x="333" y="311"/>
                    <a:pt x="371" y="225"/>
                    <a:pt x="341" y="148"/>
                  </a:cubicBezTo>
                  <a:close/>
                  <a:moveTo>
                    <a:pt x="257" y="211"/>
                  </a:moveTo>
                  <a:cubicBezTo>
                    <a:pt x="257" y="211"/>
                    <a:pt x="257" y="211"/>
                    <a:pt x="257" y="211"/>
                  </a:cubicBezTo>
                  <a:cubicBezTo>
                    <a:pt x="258" y="207"/>
                    <a:pt x="255" y="203"/>
                    <a:pt x="252" y="203"/>
                  </a:cubicBezTo>
                  <a:cubicBezTo>
                    <a:pt x="248" y="202"/>
                    <a:pt x="244" y="205"/>
                    <a:pt x="244" y="209"/>
                  </a:cubicBezTo>
                  <a:cubicBezTo>
                    <a:pt x="243" y="212"/>
                    <a:pt x="246" y="216"/>
                    <a:pt x="250" y="216"/>
                  </a:cubicBezTo>
                  <a:cubicBezTo>
                    <a:pt x="253" y="217"/>
                    <a:pt x="257" y="214"/>
                    <a:pt x="257" y="211"/>
                  </a:cubicBezTo>
                  <a:close/>
                  <a:moveTo>
                    <a:pt x="197" y="243"/>
                  </a:moveTo>
                  <a:cubicBezTo>
                    <a:pt x="197" y="243"/>
                    <a:pt x="197" y="243"/>
                    <a:pt x="197" y="243"/>
                  </a:cubicBezTo>
                  <a:cubicBezTo>
                    <a:pt x="193" y="243"/>
                    <a:pt x="189" y="245"/>
                    <a:pt x="189" y="249"/>
                  </a:cubicBezTo>
                  <a:cubicBezTo>
                    <a:pt x="188" y="253"/>
                    <a:pt x="191" y="256"/>
                    <a:pt x="195" y="257"/>
                  </a:cubicBezTo>
                  <a:cubicBezTo>
                    <a:pt x="198" y="258"/>
                    <a:pt x="202" y="255"/>
                    <a:pt x="202" y="251"/>
                  </a:cubicBezTo>
                  <a:cubicBezTo>
                    <a:pt x="203" y="247"/>
                    <a:pt x="200" y="244"/>
                    <a:pt x="197" y="243"/>
                  </a:cubicBezTo>
                  <a:close/>
                  <a:moveTo>
                    <a:pt x="162" y="196"/>
                  </a:moveTo>
                  <a:cubicBezTo>
                    <a:pt x="162" y="196"/>
                    <a:pt x="162" y="196"/>
                    <a:pt x="162" y="196"/>
                  </a:cubicBezTo>
                  <a:cubicBezTo>
                    <a:pt x="162" y="193"/>
                    <a:pt x="160" y="189"/>
                    <a:pt x="156" y="188"/>
                  </a:cubicBezTo>
                  <a:cubicBezTo>
                    <a:pt x="152" y="188"/>
                    <a:pt x="149" y="190"/>
                    <a:pt x="148" y="194"/>
                  </a:cubicBezTo>
                  <a:cubicBezTo>
                    <a:pt x="148" y="198"/>
                    <a:pt x="150" y="202"/>
                    <a:pt x="154" y="202"/>
                  </a:cubicBezTo>
                  <a:cubicBezTo>
                    <a:pt x="158" y="203"/>
                    <a:pt x="161" y="200"/>
                    <a:pt x="162" y="196"/>
                  </a:cubicBezTo>
                  <a:close/>
                  <a:moveTo>
                    <a:pt x="211" y="148"/>
                  </a:moveTo>
                  <a:cubicBezTo>
                    <a:pt x="211" y="148"/>
                    <a:pt x="211" y="148"/>
                    <a:pt x="211" y="148"/>
                  </a:cubicBezTo>
                  <a:cubicBezTo>
                    <a:pt x="207" y="147"/>
                    <a:pt x="204" y="150"/>
                    <a:pt x="203" y="154"/>
                  </a:cubicBezTo>
                  <a:cubicBezTo>
                    <a:pt x="202" y="157"/>
                    <a:pt x="205" y="161"/>
                    <a:pt x="209" y="161"/>
                  </a:cubicBezTo>
                  <a:cubicBezTo>
                    <a:pt x="213" y="162"/>
                    <a:pt x="216" y="159"/>
                    <a:pt x="217" y="156"/>
                  </a:cubicBezTo>
                  <a:cubicBezTo>
                    <a:pt x="217" y="152"/>
                    <a:pt x="215" y="148"/>
                    <a:pt x="211" y="148"/>
                  </a:cubicBezTo>
                  <a:close/>
                  <a:moveTo>
                    <a:pt x="241" y="297"/>
                  </a:moveTo>
                  <a:cubicBezTo>
                    <a:pt x="241" y="297"/>
                    <a:pt x="241" y="297"/>
                    <a:pt x="241" y="297"/>
                  </a:cubicBezTo>
                  <a:cubicBezTo>
                    <a:pt x="247" y="294"/>
                    <a:pt x="250" y="287"/>
                    <a:pt x="248" y="280"/>
                  </a:cubicBezTo>
                  <a:cubicBezTo>
                    <a:pt x="245" y="274"/>
                    <a:pt x="238" y="271"/>
                    <a:pt x="231" y="273"/>
                  </a:cubicBezTo>
                  <a:cubicBezTo>
                    <a:pt x="225" y="276"/>
                    <a:pt x="222" y="283"/>
                    <a:pt x="224" y="290"/>
                  </a:cubicBezTo>
                  <a:cubicBezTo>
                    <a:pt x="227" y="296"/>
                    <a:pt x="234" y="299"/>
                    <a:pt x="241" y="297"/>
                  </a:cubicBezTo>
                  <a:close/>
                  <a:moveTo>
                    <a:pt x="163" y="295"/>
                  </a:moveTo>
                  <a:cubicBezTo>
                    <a:pt x="163" y="295"/>
                    <a:pt x="163" y="295"/>
                    <a:pt x="163" y="295"/>
                  </a:cubicBezTo>
                  <a:cubicBezTo>
                    <a:pt x="170" y="298"/>
                    <a:pt x="177" y="295"/>
                    <a:pt x="180" y="289"/>
                  </a:cubicBezTo>
                  <a:cubicBezTo>
                    <a:pt x="183" y="282"/>
                    <a:pt x="180" y="275"/>
                    <a:pt x="173" y="272"/>
                  </a:cubicBezTo>
                  <a:cubicBezTo>
                    <a:pt x="167" y="269"/>
                    <a:pt x="159" y="272"/>
                    <a:pt x="157" y="279"/>
                  </a:cubicBezTo>
                  <a:cubicBezTo>
                    <a:pt x="154" y="285"/>
                    <a:pt x="157" y="292"/>
                    <a:pt x="163" y="295"/>
                  </a:cubicBezTo>
                  <a:close/>
                  <a:moveTo>
                    <a:pt x="133" y="230"/>
                  </a:moveTo>
                  <a:cubicBezTo>
                    <a:pt x="133" y="230"/>
                    <a:pt x="133" y="230"/>
                    <a:pt x="133" y="230"/>
                  </a:cubicBezTo>
                  <a:cubicBezTo>
                    <a:pt x="130" y="224"/>
                    <a:pt x="123" y="221"/>
                    <a:pt x="117" y="223"/>
                  </a:cubicBezTo>
                  <a:cubicBezTo>
                    <a:pt x="110" y="226"/>
                    <a:pt x="107" y="233"/>
                    <a:pt x="109" y="240"/>
                  </a:cubicBezTo>
                  <a:cubicBezTo>
                    <a:pt x="112" y="246"/>
                    <a:pt x="119" y="249"/>
                    <a:pt x="126" y="247"/>
                  </a:cubicBezTo>
                  <a:cubicBezTo>
                    <a:pt x="132" y="244"/>
                    <a:pt x="136" y="237"/>
                    <a:pt x="133" y="230"/>
                  </a:cubicBezTo>
                  <a:close/>
                  <a:moveTo>
                    <a:pt x="134" y="172"/>
                  </a:moveTo>
                  <a:cubicBezTo>
                    <a:pt x="134" y="172"/>
                    <a:pt x="134" y="172"/>
                    <a:pt x="134" y="172"/>
                  </a:cubicBezTo>
                  <a:cubicBezTo>
                    <a:pt x="137" y="166"/>
                    <a:pt x="134" y="158"/>
                    <a:pt x="127" y="156"/>
                  </a:cubicBezTo>
                  <a:cubicBezTo>
                    <a:pt x="121" y="153"/>
                    <a:pt x="114" y="156"/>
                    <a:pt x="111" y="162"/>
                  </a:cubicBezTo>
                  <a:cubicBezTo>
                    <a:pt x="108" y="169"/>
                    <a:pt x="111" y="176"/>
                    <a:pt x="117" y="179"/>
                  </a:cubicBezTo>
                  <a:cubicBezTo>
                    <a:pt x="124" y="182"/>
                    <a:pt x="131" y="179"/>
                    <a:pt x="134" y="172"/>
                  </a:cubicBezTo>
                  <a:close/>
                  <a:moveTo>
                    <a:pt x="176" y="132"/>
                  </a:moveTo>
                  <a:cubicBezTo>
                    <a:pt x="176" y="132"/>
                    <a:pt x="176" y="132"/>
                    <a:pt x="176" y="132"/>
                  </a:cubicBezTo>
                  <a:cubicBezTo>
                    <a:pt x="182" y="129"/>
                    <a:pt x="185" y="122"/>
                    <a:pt x="183" y="116"/>
                  </a:cubicBezTo>
                  <a:cubicBezTo>
                    <a:pt x="180" y="109"/>
                    <a:pt x="173" y="106"/>
                    <a:pt x="166" y="108"/>
                  </a:cubicBezTo>
                  <a:cubicBezTo>
                    <a:pt x="160" y="111"/>
                    <a:pt x="157" y="118"/>
                    <a:pt x="159" y="125"/>
                  </a:cubicBezTo>
                  <a:cubicBezTo>
                    <a:pt x="162" y="131"/>
                    <a:pt x="169" y="135"/>
                    <a:pt x="176" y="132"/>
                  </a:cubicBezTo>
                  <a:close/>
                  <a:moveTo>
                    <a:pt x="234" y="133"/>
                  </a:moveTo>
                  <a:cubicBezTo>
                    <a:pt x="234" y="133"/>
                    <a:pt x="234" y="133"/>
                    <a:pt x="234" y="133"/>
                  </a:cubicBezTo>
                  <a:cubicBezTo>
                    <a:pt x="240" y="136"/>
                    <a:pt x="248" y="133"/>
                    <a:pt x="250" y="126"/>
                  </a:cubicBezTo>
                  <a:cubicBezTo>
                    <a:pt x="253" y="120"/>
                    <a:pt x="250" y="113"/>
                    <a:pt x="244" y="110"/>
                  </a:cubicBezTo>
                  <a:cubicBezTo>
                    <a:pt x="237" y="107"/>
                    <a:pt x="230" y="110"/>
                    <a:pt x="227" y="116"/>
                  </a:cubicBezTo>
                  <a:cubicBezTo>
                    <a:pt x="224" y="123"/>
                    <a:pt x="227" y="130"/>
                    <a:pt x="234" y="133"/>
                  </a:cubicBezTo>
                  <a:close/>
                  <a:moveTo>
                    <a:pt x="298" y="166"/>
                  </a:moveTo>
                  <a:cubicBezTo>
                    <a:pt x="298" y="166"/>
                    <a:pt x="298" y="166"/>
                    <a:pt x="298" y="166"/>
                  </a:cubicBezTo>
                  <a:cubicBezTo>
                    <a:pt x="295" y="159"/>
                    <a:pt x="288" y="156"/>
                    <a:pt x="281" y="158"/>
                  </a:cubicBezTo>
                  <a:cubicBezTo>
                    <a:pt x="275" y="161"/>
                    <a:pt x="271" y="168"/>
                    <a:pt x="274" y="175"/>
                  </a:cubicBezTo>
                  <a:cubicBezTo>
                    <a:pt x="277" y="181"/>
                    <a:pt x="284" y="184"/>
                    <a:pt x="290" y="182"/>
                  </a:cubicBezTo>
                  <a:cubicBezTo>
                    <a:pt x="297" y="179"/>
                    <a:pt x="300" y="172"/>
                    <a:pt x="298" y="166"/>
                  </a:cubicBezTo>
                  <a:close/>
                  <a:moveTo>
                    <a:pt x="296" y="243"/>
                  </a:moveTo>
                  <a:cubicBezTo>
                    <a:pt x="296" y="243"/>
                    <a:pt x="296" y="243"/>
                    <a:pt x="296" y="243"/>
                  </a:cubicBezTo>
                  <a:cubicBezTo>
                    <a:pt x="299" y="236"/>
                    <a:pt x="296" y="229"/>
                    <a:pt x="290" y="226"/>
                  </a:cubicBezTo>
                  <a:cubicBezTo>
                    <a:pt x="283" y="223"/>
                    <a:pt x="276" y="226"/>
                    <a:pt x="273" y="233"/>
                  </a:cubicBezTo>
                  <a:cubicBezTo>
                    <a:pt x="270" y="239"/>
                    <a:pt x="273" y="247"/>
                    <a:pt x="280" y="249"/>
                  </a:cubicBezTo>
                  <a:cubicBezTo>
                    <a:pt x="286" y="252"/>
                    <a:pt x="293" y="249"/>
                    <a:pt x="296" y="243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1" name="Freeform 10"/>
            <p:cNvSpPr>
              <a:spLocks noEditPoints="1"/>
            </p:cNvSpPr>
            <p:nvPr/>
          </p:nvSpPr>
          <p:spPr>
            <a:xfrm>
              <a:off x="2576" y="171"/>
              <a:ext cx="639" cy="637"/>
            </a:xfrm>
            <a:custGeom>
              <a:avLst/>
              <a:gdLst/>
              <a:ahLst/>
              <a:cxnLst>
                <a:cxn ang="0">
                  <a:pos x="582" y="62"/>
                </a:cxn>
                <a:cxn ang="0">
                  <a:pos x="646" y="107"/>
                </a:cxn>
                <a:cxn ang="0">
                  <a:pos x="722" y="53"/>
                </a:cxn>
                <a:cxn ang="0">
                  <a:pos x="810" y="65"/>
                </a:cxn>
                <a:cxn ang="0">
                  <a:pos x="875" y="103"/>
                </a:cxn>
                <a:cxn ang="0">
                  <a:pos x="887" y="196"/>
                </a:cxn>
                <a:cxn ang="0">
                  <a:pos x="925" y="239"/>
                </a:cxn>
                <a:cxn ang="0">
                  <a:pos x="999" y="282"/>
                </a:cxn>
                <a:cxn ang="0">
                  <a:pos x="1056" y="336"/>
                </a:cxn>
                <a:cxn ang="0">
                  <a:pos x="1056" y="415"/>
                </a:cxn>
                <a:cxn ang="0">
                  <a:pos x="1035" y="496"/>
                </a:cxn>
                <a:cxn ang="0">
                  <a:pos x="1039" y="554"/>
                </a:cxn>
                <a:cxn ang="0">
                  <a:pos x="1064" y="632"/>
                </a:cxn>
                <a:cxn ang="0">
                  <a:pos x="1073" y="711"/>
                </a:cxn>
                <a:cxn ang="0">
                  <a:pos x="1023" y="771"/>
                </a:cxn>
                <a:cxn ang="0">
                  <a:pos x="956" y="818"/>
                </a:cxn>
                <a:cxn ang="0">
                  <a:pos x="920" y="866"/>
                </a:cxn>
                <a:cxn ang="0">
                  <a:pos x="916" y="957"/>
                </a:cxn>
                <a:cxn ang="0">
                  <a:pos x="858" y="1005"/>
                </a:cxn>
                <a:cxn ang="0">
                  <a:pos x="768" y="1023"/>
                </a:cxn>
                <a:cxn ang="0">
                  <a:pos x="689" y="978"/>
                </a:cxn>
                <a:cxn ang="0">
                  <a:pos x="629" y="1028"/>
                </a:cxn>
                <a:cxn ang="0">
                  <a:pos x="567" y="1097"/>
                </a:cxn>
                <a:cxn ang="0">
                  <a:pos x="489" y="1093"/>
                </a:cxn>
                <a:cxn ang="0">
                  <a:pos x="412" y="1052"/>
                </a:cxn>
                <a:cxn ang="0">
                  <a:pos x="379" y="966"/>
                </a:cxn>
                <a:cxn ang="0">
                  <a:pos x="303" y="966"/>
                </a:cxn>
                <a:cxn ang="0">
                  <a:pos x="210" y="981"/>
                </a:cxn>
                <a:cxn ang="0">
                  <a:pos x="152" y="928"/>
                </a:cxn>
                <a:cxn ang="0">
                  <a:pos x="157" y="835"/>
                </a:cxn>
                <a:cxn ang="0">
                  <a:pos x="148" y="759"/>
                </a:cxn>
                <a:cxn ang="0">
                  <a:pos x="62" y="735"/>
                </a:cxn>
                <a:cxn ang="0">
                  <a:pos x="12" y="661"/>
                </a:cxn>
                <a:cxn ang="0">
                  <a:pos x="0" y="584"/>
                </a:cxn>
                <a:cxn ang="0">
                  <a:pos x="62" y="516"/>
                </a:cxn>
                <a:cxn ang="0">
                  <a:pos x="107" y="453"/>
                </a:cxn>
                <a:cxn ang="0">
                  <a:pos x="57" y="377"/>
                </a:cxn>
                <a:cxn ang="0">
                  <a:pos x="65" y="288"/>
                </a:cxn>
                <a:cxn ang="0">
                  <a:pos x="107" y="226"/>
                </a:cxn>
                <a:cxn ang="0">
                  <a:pos x="198" y="210"/>
                </a:cxn>
                <a:cxn ang="0">
                  <a:pos x="241" y="172"/>
                </a:cxn>
                <a:cxn ang="0">
                  <a:pos x="282" y="102"/>
                </a:cxn>
                <a:cxn ang="0">
                  <a:pos x="336" y="41"/>
                </a:cxn>
                <a:cxn ang="0">
                  <a:pos x="415" y="45"/>
                </a:cxn>
                <a:cxn ang="0">
                  <a:pos x="498" y="65"/>
                </a:cxn>
                <a:cxn ang="0">
                  <a:pos x="251" y="282"/>
                </a:cxn>
                <a:cxn ang="0">
                  <a:pos x="620" y="604"/>
                </a:cxn>
                <a:cxn ang="0">
                  <a:pos x="816" y="250"/>
                </a:cxn>
                <a:cxn ang="0">
                  <a:pos x="493" y="616"/>
                </a:cxn>
                <a:cxn ang="0">
                  <a:pos x="415" y="300"/>
                </a:cxn>
                <a:cxn ang="0">
                  <a:pos x="539" y="176"/>
                </a:cxn>
                <a:cxn ang="0">
                  <a:pos x="682" y="537"/>
                </a:cxn>
                <a:cxn ang="0">
                  <a:pos x="949" y="539"/>
                </a:cxn>
                <a:cxn ang="0">
                  <a:pos x="176" y="558"/>
                </a:cxn>
                <a:cxn ang="0">
                  <a:pos x="460" y="558"/>
                </a:cxn>
                <a:cxn ang="0">
                  <a:pos x="489" y="551"/>
                </a:cxn>
                <a:cxn ang="0">
                  <a:pos x="443" y="806"/>
                </a:cxn>
                <a:cxn ang="0">
                  <a:pos x="561" y="682"/>
                </a:cxn>
              </a:cxnLst>
              <a:pathLst>
                <a:path w="371" h="370">
                  <a:moveTo>
                    <a:pt x="176" y="0"/>
                  </a:moveTo>
                  <a:cubicBezTo>
                    <a:pt x="180" y="0"/>
                    <a:pt x="180" y="0"/>
                    <a:pt x="180" y="0"/>
                  </a:cubicBezTo>
                  <a:cubicBezTo>
                    <a:pt x="183" y="9"/>
                    <a:pt x="183" y="9"/>
                    <a:pt x="183" y="9"/>
                  </a:cubicBezTo>
                  <a:cubicBezTo>
                    <a:pt x="184" y="12"/>
                    <a:pt x="186" y="17"/>
                    <a:pt x="187" y="21"/>
                  </a:cubicBezTo>
                  <a:cubicBezTo>
                    <a:pt x="191" y="32"/>
                    <a:pt x="191" y="32"/>
                    <a:pt x="191" y="32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8" y="18"/>
                    <a:pt x="200" y="13"/>
                    <a:pt x="201" y="9"/>
                  </a:cubicBezTo>
                  <a:cubicBezTo>
                    <a:pt x="205" y="1"/>
                    <a:pt x="205" y="1"/>
                    <a:pt x="205" y="1"/>
                  </a:cubicBezTo>
                  <a:cubicBezTo>
                    <a:pt x="212" y="1"/>
                    <a:pt x="212" y="1"/>
                    <a:pt x="212" y="1"/>
                  </a:cubicBezTo>
                  <a:cubicBezTo>
                    <a:pt x="213" y="11"/>
                    <a:pt x="213" y="11"/>
                    <a:pt x="213" y="11"/>
                  </a:cubicBezTo>
                  <a:cubicBezTo>
                    <a:pt x="214" y="14"/>
                    <a:pt x="215" y="20"/>
                    <a:pt x="216" y="24"/>
                  </a:cubicBezTo>
                  <a:cubicBezTo>
                    <a:pt x="218" y="36"/>
                    <a:pt x="218" y="36"/>
                    <a:pt x="218" y="36"/>
                  </a:cubicBezTo>
                  <a:cubicBezTo>
                    <a:pt x="224" y="25"/>
                    <a:pt x="224" y="25"/>
                    <a:pt x="224" y="25"/>
                  </a:cubicBezTo>
                  <a:cubicBezTo>
                    <a:pt x="226" y="23"/>
                    <a:pt x="230" y="18"/>
                    <a:pt x="232" y="15"/>
                  </a:cubicBezTo>
                  <a:cubicBezTo>
                    <a:pt x="237" y="7"/>
                    <a:pt x="237" y="7"/>
                    <a:pt x="237" y="7"/>
                  </a:cubicBezTo>
                  <a:cubicBezTo>
                    <a:pt x="240" y="8"/>
                    <a:pt x="240" y="8"/>
                    <a:pt x="240" y="8"/>
                  </a:cubicBezTo>
                  <a:cubicBezTo>
                    <a:pt x="243" y="9"/>
                    <a:pt x="243" y="9"/>
                    <a:pt x="243" y="9"/>
                  </a:cubicBezTo>
                  <a:cubicBezTo>
                    <a:pt x="243" y="18"/>
                    <a:pt x="243" y="18"/>
                    <a:pt x="243" y="18"/>
                  </a:cubicBezTo>
                  <a:cubicBezTo>
                    <a:pt x="243" y="22"/>
                    <a:pt x="243" y="28"/>
                    <a:pt x="243" y="31"/>
                  </a:cubicBezTo>
                  <a:cubicBezTo>
                    <a:pt x="243" y="44"/>
                    <a:pt x="243" y="44"/>
                    <a:pt x="243" y="44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4" y="32"/>
                    <a:pt x="258" y="28"/>
                    <a:pt x="260" y="26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1" y="31"/>
                    <a:pt x="271" y="31"/>
                    <a:pt x="271" y="31"/>
                  </a:cubicBezTo>
                  <a:cubicBezTo>
                    <a:pt x="271" y="35"/>
                    <a:pt x="270" y="40"/>
                    <a:pt x="269" y="44"/>
                  </a:cubicBezTo>
                  <a:cubicBezTo>
                    <a:pt x="267" y="56"/>
                    <a:pt x="267" y="56"/>
                    <a:pt x="267" y="56"/>
                  </a:cubicBezTo>
                  <a:cubicBezTo>
                    <a:pt x="277" y="48"/>
                    <a:pt x="277" y="48"/>
                    <a:pt x="277" y="48"/>
                  </a:cubicBezTo>
                  <a:cubicBezTo>
                    <a:pt x="280" y="46"/>
                    <a:pt x="284" y="43"/>
                    <a:pt x="287" y="41"/>
                  </a:cubicBezTo>
                  <a:cubicBezTo>
                    <a:pt x="295" y="35"/>
                    <a:pt x="295" y="35"/>
                    <a:pt x="295" y="35"/>
                  </a:cubicBezTo>
                  <a:cubicBezTo>
                    <a:pt x="296" y="36"/>
                    <a:pt x="296" y="36"/>
                    <a:pt x="296" y="36"/>
                  </a:cubicBezTo>
                  <a:cubicBezTo>
                    <a:pt x="300" y="39"/>
                    <a:pt x="300" y="39"/>
                    <a:pt x="300" y="39"/>
                  </a:cubicBezTo>
                  <a:cubicBezTo>
                    <a:pt x="297" y="48"/>
                    <a:pt x="297" y="48"/>
                    <a:pt x="297" y="48"/>
                  </a:cubicBezTo>
                  <a:cubicBezTo>
                    <a:pt x="295" y="52"/>
                    <a:pt x="293" y="57"/>
                    <a:pt x="292" y="60"/>
                  </a:cubicBezTo>
                  <a:cubicBezTo>
                    <a:pt x="288" y="72"/>
                    <a:pt x="288" y="72"/>
                    <a:pt x="288" y="72"/>
                  </a:cubicBezTo>
                  <a:cubicBezTo>
                    <a:pt x="299" y="66"/>
                    <a:pt x="299" y="66"/>
                    <a:pt x="299" y="66"/>
                  </a:cubicBezTo>
                  <a:cubicBezTo>
                    <a:pt x="302" y="65"/>
                    <a:pt x="307" y="62"/>
                    <a:pt x="310" y="61"/>
                  </a:cubicBezTo>
                  <a:cubicBezTo>
                    <a:pt x="319" y="57"/>
                    <a:pt x="319" y="57"/>
                    <a:pt x="319" y="57"/>
                  </a:cubicBezTo>
                  <a:cubicBezTo>
                    <a:pt x="323" y="60"/>
                    <a:pt x="323" y="60"/>
                    <a:pt x="323" y="60"/>
                  </a:cubicBezTo>
                  <a:cubicBezTo>
                    <a:pt x="324" y="61"/>
                    <a:pt x="324" y="61"/>
                    <a:pt x="324" y="61"/>
                  </a:cubicBezTo>
                  <a:cubicBezTo>
                    <a:pt x="319" y="70"/>
                    <a:pt x="319" y="70"/>
                    <a:pt x="319" y="70"/>
                  </a:cubicBezTo>
                  <a:cubicBezTo>
                    <a:pt x="317" y="73"/>
                    <a:pt x="314" y="78"/>
                    <a:pt x="312" y="81"/>
                  </a:cubicBezTo>
                  <a:cubicBezTo>
                    <a:pt x="306" y="91"/>
                    <a:pt x="306" y="91"/>
                    <a:pt x="306" y="91"/>
                  </a:cubicBezTo>
                  <a:cubicBezTo>
                    <a:pt x="318" y="88"/>
                    <a:pt x="318" y="88"/>
                    <a:pt x="318" y="88"/>
                  </a:cubicBezTo>
                  <a:cubicBezTo>
                    <a:pt x="321" y="87"/>
                    <a:pt x="327" y="85"/>
                    <a:pt x="330" y="84"/>
                  </a:cubicBezTo>
                  <a:cubicBezTo>
                    <a:pt x="339" y="82"/>
                    <a:pt x="339" y="82"/>
                    <a:pt x="339" y="82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37" y="95"/>
                    <a:pt x="337" y="95"/>
                    <a:pt x="337" y="95"/>
                  </a:cubicBezTo>
                  <a:cubicBezTo>
                    <a:pt x="334" y="97"/>
                    <a:pt x="331" y="102"/>
                    <a:pt x="328" y="104"/>
                  </a:cubicBezTo>
                  <a:cubicBezTo>
                    <a:pt x="320" y="114"/>
                    <a:pt x="320" y="114"/>
                    <a:pt x="320" y="114"/>
                  </a:cubicBezTo>
                  <a:cubicBezTo>
                    <a:pt x="333" y="112"/>
                    <a:pt x="333" y="112"/>
                    <a:pt x="333" y="112"/>
                  </a:cubicBezTo>
                  <a:cubicBezTo>
                    <a:pt x="336" y="112"/>
                    <a:pt x="342" y="111"/>
                    <a:pt x="345" y="111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6" y="113"/>
                    <a:pt x="356" y="113"/>
                    <a:pt x="356" y="113"/>
                  </a:cubicBezTo>
                  <a:cubicBezTo>
                    <a:pt x="358" y="116"/>
                    <a:pt x="358" y="116"/>
                    <a:pt x="358" y="116"/>
                  </a:cubicBezTo>
                  <a:cubicBezTo>
                    <a:pt x="350" y="122"/>
                    <a:pt x="350" y="122"/>
                    <a:pt x="350" y="122"/>
                  </a:cubicBezTo>
                  <a:cubicBezTo>
                    <a:pt x="347" y="125"/>
                    <a:pt x="343" y="128"/>
                    <a:pt x="340" y="130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43" y="139"/>
                    <a:pt x="343" y="139"/>
                    <a:pt x="343" y="139"/>
                  </a:cubicBezTo>
                  <a:cubicBezTo>
                    <a:pt x="347" y="139"/>
                    <a:pt x="352" y="140"/>
                    <a:pt x="356" y="140"/>
                  </a:cubicBezTo>
                  <a:cubicBezTo>
                    <a:pt x="365" y="141"/>
                    <a:pt x="365" y="141"/>
                    <a:pt x="365" y="141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58" y="152"/>
                    <a:pt x="358" y="152"/>
                    <a:pt x="358" y="152"/>
                  </a:cubicBezTo>
                  <a:cubicBezTo>
                    <a:pt x="355" y="154"/>
                    <a:pt x="350" y="156"/>
                    <a:pt x="347" y="158"/>
                  </a:cubicBezTo>
                  <a:cubicBezTo>
                    <a:pt x="337" y="164"/>
                    <a:pt x="337" y="164"/>
                    <a:pt x="337" y="164"/>
                  </a:cubicBezTo>
                  <a:cubicBezTo>
                    <a:pt x="349" y="167"/>
                    <a:pt x="349" y="167"/>
                    <a:pt x="349" y="167"/>
                  </a:cubicBezTo>
                  <a:cubicBezTo>
                    <a:pt x="352" y="168"/>
                    <a:pt x="358" y="169"/>
                    <a:pt x="361" y="170"/>
                  </a:cubicBezTo>
                  <a:cubicBezTo>
                    <a:pt x="370" y="173"/>
                    <a:pt x="370" y="173"/>
                    <a:pt x="370" y="173"/>
                  </a:cubicBezTo>
                  <a:cubicBezTo>
                    <a:pt x="371" y="176"/>
                    <a:pt x="371" y="176"/>
                    <a:pt x="371" y="176"/>
                  </a:cubicBezTo>
                  <a:cubicBezTo>
                    <a:pt x="371" y="179"/>
                    <a:pt x="371" y="179"/>
                    <a:pt x="371" y="179"/>
                  </a:cubicBezTo>
                  <a:cubicBezTo>
                    <a:pt x="362" y="182"/>
                    <a:pt x="362" y="182"/>
                    <a:pt x="362" y="182"/>
                  </a:cubicBezTo>
                  <a:cubicBezTo>
                    <a:pt x="358" y="184"/>
                    <a:pt x="353" y="186"/>
                    <a:pt x="350" y="187"/>
                  </a:cubicBezTo>
                  <a:cubicBezTo>
                    <a:pt x="338" y="191"/>
                    <a:pt x="338" y="191"/>
                    <a:pt x="338" y="191"/>
                  </a:cubicBezTo>
                  <a:cubicBezTo>
                    <a:pt x="349" y="196"/>
                    <a:pt x="349" y="196"/>
                    <a:pt x="349" y="196"/>
                  </a:cubicBezTo>
                  <a:cubicBezTo>
                    <a:pt x="352" y="197"/>
                    <a:pt x="358" y="200"/>
                    <a:pt x="361" y="201"/>
                  </a:cubicBezTo>
                  <a:cubicBezTo>
                    <a:pt x="370" y="205"/>
                    <a:pt x="370" y="205"/>
                    <a:pt x="370" y="205"/>
                  </a:cubicBezTo>
                  <a:cubicBezTo>
                    <a:pt x="369" y="212"/>
                    <a:pt x="369" y="212"/>
                    <a:pt x="369" y="212"/>
                  </a:cubicBezTo>
                  <a:cubicBezTo>
                    <a:pt x="359" y="213"/>
                    <a:pt x="359" y="213"/>
                    <a:pt x="359" y="213"/>
                  </a:cubicBezTo>
                  <a:cubicBezTo>
                    <a:pt x="356" y="214"/>
                    <a:pt x="350" y="215"/>
                    <a:pt x="347" y="215"/>
                  </a:cubicBezTo>
                  <a:cubicBezTo>
                    <a:pt x="335" y="217"/>
                    <a:pt x="335" y="217"/>
                    <a:pt x="335" y="217"/>
                  </a:cubicBezTo>
                  <a:cubicBezTo>
                    <a:pt x="345" y="224"/>
                    <a:pt x="345" y="224"/>
                    <a:pt x="345" y="224"/>
                  </a:cubicBezTo>
                  <a:cubicBezTo>
                    <a:pt x="348" y="226"/>
                    <a:pt x="352" y="229"/>
                    <a:pt x="355" y="231"/>
                  </a:cubicBezTo>
                  <a:cubicBezTo>
                    <a:pt x="363" y="237"/>
                    <a:pt x="363" y="237"/>
                    <a:pt x="363" y="237"/>
                  </a:cubicBezTo>
                  <a:cubicBezTo>
                    <a:pt x="362" y="240"/>
                    <a:pt x="362" y="240"/>
                    <a:pt x="362" y="240"/>
                  </a:cubicBezTo>
                  <a:cubicBezTo>
                    <a:pt x="361" y="243"/>
                    <a:pt x="361" y="243"/>
                    <a:pt x="361" y="243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48" y="243"/>
                    <a:pt x="343" y="243"/>
                    <a:pt x="339" y="243"/>
                  </a:cubicBezTo>
                  <a:cubicBezTo>
                    <a:pt x="327" y="243"/>
                    <a:pt x="327" y="243"/>
                    <a:pt x="327" y="243"/>
                  </a:cubicBezTo>
                  <a:cubicBezTo>
                    <a:pt x="336" y="251"/>
                    <a:pt x="336" y="251"/>
                    <a:pt x="336" y="251"/>
                  </a:cubicBezTo>
                  <a:cubicBezTo>
                    <a:pt x="338" y="254"/>
                    <a:pt x="342" y="258"/>
                    <a:pt x="345" y="260"/>
                  </a:cubicBezTo>
                  <a:cubicBezTo>
                    <a:pt x="352" y="267"/>
                    <a:pt x="352" y="267"/>
                    <a:pt x="352" y="267"/>
                  </a:cubicBezTo>
                  <a:cubicBezTo>
                    <a:pt x="349" y="273"/>
                    <a:pt x="349" y="273"/>
                    <a:pt x="349" y="273"/>
                  </a:cubicBezTo>
                  <a:cubicBezTo>
                    <a:pt x="339" y="271"/>
                    <a:pt x="339" y="271"/>
                    <a:pt x="339" y="271"/>
                  </a:cubicBezTo>
                  <a:cubicBezTo>
                    <a:pt x="336" y="270"/>
                    <a:pt x="330" y="269"/>
                    <a:pt x="327" y="269"/>
                  </a:cubicBezTo>
                  <a:cubicBezTo>
                    <a:pt x="315" y="266"/>
                    <a:pt x="315" y="266"/>
                    <a:pt x="315" y="266"/>
                  </a:cubicBezTo>
                  <a:cubicBezTo>
                    <a:pt x="322" y="276"/>
                    <a:pt x="322" y="276"/>
                    <a:pt x="322" y="276"/>
                  </a:cubicBezTo>
                  <a:cubicBezTo>
                    <a:pt x="324" y="279"/>
                    <a:pt x="327" y="284"/>
                    <a:pt x="329" y="287"/>
                  </a:cubicBezTo>
                  <a:cubicBezTo>
                    <a:pt x="335" y="294"/>
                    <a:pt x="335" y="294"/>
                    <a:pt x="335" y="294"/>
                  </a:cubicBezTo>
                  <a:cubicBezTo>
                    <a:pt x="334" y="296"/>
                    <a:pt x="334" y="296"/>
                    <a:pt x="334" y="296"/>
                  </a:cubicBezTo>
                  <a:cubicBezTo>
                    <a:pt x="331" y="300"/>
                    <a:pt x="331" y="300"/>
                    <a:pt x="331" y="300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19" y="295"/>
                    <a:pt x="313" y="293"/>
                    <a:pt x="310" y="292"/>
                  </a:cubicBezTo>
                  <a:cubicBezTo>
                    <a:pt x="298" y="288"/>
                    <a:pt x="298" y="288"/>
                    <a:pt x="298" y="288"/>
                  </a:cubicBezTo>
                  <a:cubicBezTo>
                    <a:pt x="304" y="299"/>
                    <a:pt x="304" y="299"/>
                    <a:pt x="304" y="299"/>
                  </a:cubicBezTo>
                  <a:cubicBezTo>
                    <a:pt x="305" y="302"/>
                    <a:pt x="308" y="307"/>
                    <a:pt x="309" y="310"/>
                  </a:cubicBezTo>
                  <a:cubicBezTo>
                    <a:pt x="314" y="319"/>
                    <a:pt x="314" y="319"/>
                    <a:pt x="314" y="319"/>
                  </a:cubicBezTo>
                  <a:cubicBezTo>
                    <a:pt x="310" y="322"/>
                    <a:pt x="310" y="322"/>
                    <a:pt x="310" y="322"/>
                  </a:cubicBezTo>
                  <a:cubicBezTo>
                    <a:pt x="309" y="323"/>
                    <a:pt x="309" y="323"/>
                    <a:pt x="309" y="323"/>
                  </a:cubicBezTo>
                  <a:cubicBezTo>
                    <a:pt x="301" y="318"/>
                    <a:pt x="301" y="318"/>
                    <a:pt x="301" y="318"/>
                  </a:cubicBezTo>
                  <a:cubicBezTo>
                    <a:pt x="297" y="317"/>
                    <a:pt x="293" y="314"/>
                    <a:pt x="290" y="312"/>
                  </a:cubicBezTo>
                  <a:cubicBezTo>
                    <a:pt x="279" y="306"/>
                    <a:pt x="279" y="306"/>
                    <a:pt x="279" y="306"/>
                  </a:cubicBezTo>
                  <a:cubicBezTo>
                    <a:pt x="282" y="318"/>
                    <a:pt x="282" y="318"/>
                    <a:pt x="282" y="318"/>
                  </a:cubicBezTo>
                  <a:cubicBezTo>
                    <a:pt x="283" y="321"/>
                    <a:pt x="285" y="326"/>
                    <a:pt x="286" y="330"/>
                  </a:cubicBezTo>
                  <a:cubicBezTo>
                    <a:pt x="289" y="339"/>
                    <a:pt x="289" y="339"/>
                    <a:pt x="289" y="339"/>
                  </a:cubicBezTo>
                  <a:cubicBezTo>
                    <a:pt x="283" y="343"/>
                    <a:pt x="283" y="343"/>
                    <a:pt x="283" y="343"/>
                  </a:cubicBezTo>
                  <a:cubicBezTo>
                    <a:pt x="276" y="336"/>
                    <a:pt x="276" y="336"/>
                    <a:pt x="276" y="336"/>
                  </a:cubicBezTo>
                  <a:cubicBezTo>
                    <a:pt x="273" y="334"/>
                    <a:pt x="269" y="330"/>
                    <a:pt x="266" y="328"/>
                  </a:cubicBezTo>
                  <a:cubicBezTo>
                    <a:pt x="257" y="320"/>
                    <a:pt x="257" y="320"/>
                    <a:pt x="257" y="320"/>
                  </a:cubicBezTo>
                  <a:cubicBezTo>
                    <a:pt x="258" y="332"/>
                    <a:pt x="258" y="332"/>
                    <a:pt x="258" y="332"/>
                  </a:cubicBezTo>
                  <a:cubicBezTo>
                    <a:pt x="258" y="336"/>
                    <a:pt x="259" y="342"/>
                    <a:pt x="259" y="345"/>
                  </a:cubicBezTo>
                  <a:cubicBezTo>
                    <a:pt x="260" y="355"/>
                    <a:pt x="260" y="355"/>
                    <a:pt x="260" y="355"/>
                  </a:cubicBezTo>
                  <a:cubicBezTo>
                    <a:pt x="257" y="356"/>
                    <a:pt x="257" y="356"/>
                    <a:pt x="257" y="356"/>
                  </a:cubicBezTo>
                  <a:cubicBezTo>
                    <a:pt x="254" y="357"/>
                    <a:pt x="254" y="357"/>
                    <a:pt x="254" y="357"/>
                  </a:cubicBezTo>
                  <a:cubicBezTo>
                    <a:pt x="248" y="350"/>
                    <a:pt x="248" y="350"/>
                    <a:pt x="248" y="350"/>
                  </a:cubicBezTo>
                  <a:cubicBezTo>
                    <a:pt x="246" y="347"/>
                    <a:pt x="242" y="343"/>
                    <a:pt x="240" y="340"/>
                  </a:cubicBezTo>
                  <a:cubicBezTo>
                    <a:pt x="232" y="330"/>
                    <a:pt x="232" y="330"/>
                    <a:pt x="232" y="330"/>
                  </a:cubicBezTo>
                  <a:cubicBezTo>
                    <a:pt x="231" y="343"/>
                    <a:pt x="231" y="343"/>
                    <a:pt x="231" y="343"/>
                  </a:cubicBezTo>
                  <a:cubicBezTo>
                    <a:pt x="231" y="346"/>
                    <a:pt x="230" y="352"/>
                    <a:pt x="230" y="355"/>
                  </a:cubicBezTo>
                  <a:cubicBezTo>
                    <a:pt x="230" y="365"/>
                    <a:pt x="230" y="365"/>
                    <a:pt x="230" y="365"/>
                  </a:cubicBezTo>
                  <a:cubicBezTo>
                    <a:pt x="223" y="367"/>
                    <a:pt x="223" y="367"/>
                    <a:pt x="223" y="367"/>
                  </a:cubicBezTo>
                  <a:cubicBezTo>
                    <a:pt x="218" y="358"/>
                    <a:pt x="218" y="358"/>
                    <a:pt x="218" y="358"/>
                  </a:cubicBezTo>
                  <a:cubicBezTo>
                    <a:pt x="217" y="355"/>
                    <a:pt x="214" y="350"/>
                    <a:pt x="212" y="347"/>
                  </a:cubicBezTo>
                  <a:cubicBezTo>
                    <a:pt x="206" y="336"/>
                    <a:pt x="206" y="336"/>
                    <a:pt x="206" y="336"/>
                  </a:cubicBezTo>
                  <a:cubicBezTo>
                    <a:pt x="203" y="348"/>
                    <a:pt x="203" y="348"/>
                    <a:pt x="203" y="348"/>
                  </a:cubicBezTo>
                  <a:cubicBezTo>
                    <a:pt x="202" y="352"/>
                    <a:pt x="201" y="357"/>
                    <a:pt x="200" y="361"/>
                  </a:cubicBezTo>
                  <a:cubicBezTo>
                    <a:pt x="198" y="370"/>
                    <a:pt x="198" y="370"/>
                    <a:pt x="198" y="370"/>
                  </a:cubicBezTo>
                  <a:cubicBezTo>
                    <a:pt x="194" y="370"/>
                    <a:pt x="194" y="370"/>
                    <a:pt x="194" y="370"/>
                  </a:cubicBezTo>
                  <a:cubicBezTo>
                    <a:pt x="191" y="370"/>
                    <a:pt x="191" y="370"/>
                    <a:pt x="191" y="370"/>
                  </a:cubicBezTo>
                  <a:cubicBezTo>
                    <a:pt x="188" y="361"/>
                    <a:pt x="188" y="361"/>
                    <a:pt x="188" y="361"/>
                  </a:cubicBezTo>
                  <a:cubicBezTo>
                    <a:pt x="187" y="358"/>
                    <a:pt x="185" y="353"/>
                    <a:pt x="184" y="349"/>
                  </a:cubicBezTo>
                  <a:cubicBezTo>
                    <a:pt x="179" y="338"/>
                    <a:pt x="179" y="338"/>
                    <a:pt x="179" y="338"/>
                  </a:cubicBezTo>
                  <a:cubicBezTo>
                    <a:pt x="174" y="349"/>
                    <a:pt x="174" y="349"/>
                    <a:pt x="174" y="349"/>
                  </a:cubicBezTo>
                  <a:cubicBezTo>
                    <a:pt x="173" y="352"/>
                    <a:pt x="171" y="357"/>
                    <a:pt x="169" y="361"/>
                  </a:cubicBezTo>
                  <a:cubicBezTo>
                    <a:pt x="165" y="369"/>
                    <a:pt x="165" y="369"/>
                    <a:pt x="165" y="369"/>
                  </a:cubicBezTo>
                  <a:cubicBezTo>
                    <a:pt x="159" y="369"/>
                    <a:pt x="159" y="369"/>
                    <a:pt x="159" y="369"/>
                  </a:cubicBezTo>
                  <a:cubicBezTo>
                    <a:pt x="157" y="359"/>
                    <a:pt x="157" y="359"/>
                    <a:pt x="157" y="359"/>
                  </a:cubicBezTo>
                  <a:cubicBezTo>
                    <a:pt x="157" y="356"/>
                    <a:pt x="156" y="350"/>
                    <a:pt x="155" y="346"/>
                  </a:cubicBezTo>
                  <a:cubicBezTo>
                    <a:pt x="153" y="334"/>
                    <a:pt x="153" y="334"/>
                    <a:pt x="153" y="334"/>
                  </a:cubicBezTo>
                  <a:cubicBezTo>
                    <a:pt x="146" y="345"/>
                    <a:pt x="146" y="345"/>
                    <a:pt x="146" y="345"/>
                  </a:cubicBezTo>
                  <a:cubicBezTo>
                    <a:pt x="144" y="347"/>
                    <a:pt x="141" y="352"/>
                    <a:pt x="139" y="355"/>
                  </a:cubicBezTo>
                  <a:cubicBezTo>
                    <a:pt x="134" y="363"/>
                    <a:pt x="134" y="363"/>
                    <a:pt x="134" y="363"/>
                  </a:cubicBezTo>
                  <a:cubicBezTo>
                    <a:pt x="130" y="362"/>
                    <a:pt x="130" y="362"/>
                    <a:pt x="130" y="362"/>
                  </a:cubicBezTo>
                  <a:cubicBezTo>
                    <a:pt x="127" y="361"/>
                    <a:pt x="127" y="361"/>
                    <a:pt x="127" y="361"/>
                  </a:cubicBezTo>
                  <a:cubicBezTo>
                    <a:pt x="127" y="351"/>
                    <a:pt x="127" y="351"/>
                    <a:pt x="127" y="351"/>
                  </a:cubicBezTo>
                  <a:cubicBezTo>
                    <a:pt x="127" y="348"/>
                    <a:pt x="127" y="342"/>
                    <a:pt x="127" y="339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19" y="335"/>
                    <a:pt x="119" y="335"/>
                    <a:pt x="119" y="335"/>
                  </a:cubicBezTo>
                  <a:cubicBezTo>
                    <a:pt x="117" y="338"/>
                    <a:pt x="113" y="342"/>
                    <a:pt x="110" y="344"/>
                  </a:cubicBezTo>
                  <a:cubicBezTo>
                    <a:pt x="103" y="351"/>
                    <a:pt x="103" y="351"/>
                    <a:pt x="103" y="351"/>
                  </a:cubicBezTo>
                  <a:cubicBezTo>
                    <a:pt x="98" y="348"/>
                    <a:pt x="98" y="348"/>
                    <a:pt x="98" y="348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00" y="335"/>
                    <a:pt x="101" y="330"/>
                    <a:pt x="102" y="326"/>
                  </a:cubicBezTo>
                  <a:cubicBezTo>
                    <a:pt x="104" y="314"/>
                    <a:pt x="104" y="314"/>
                    <a:pt x="104" y="314"/>
                  </a:cubicBezTo>
                  <a:cubicBezTo>
                    <a:pt x="94" y="321"/>
                    <a:pt x="94" y="321"/>
                    <a:pt x="94" y="321"/>
                  </a:cubicBezTo>
                  <a:cubicBezTo>
                    <a:pt x="91" y="324"/>
                    <a:pt x="86" y="327"/>
                    <a:pt x="84" y="329"/>
                  </a:cubicBezTo>
                  <a:cubicBezTo>
                    <a:pt x="76" y="335"/>
                    <a:pt x="76" y="335"/>
                    <a:pt x="76" y="335"/>
                  </a:cubicBezTo>
                  <a:cubicBezTo>
                    <a:pt x="74" y="334"/>
                    <a:pt x="74" y="334"/>
                    <a:pt x="74" y="334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4" y="322"/>
                    <a:pt x="74" y="322"/>
                    <a:pt x="74" y="322"/>
                  </a:cubicBezTo>
                  <a:cubicBezTo>
                    <a:pt x="75" y="318"/>
                    <a:pt x="77" y="313"/>
                    <a:pt x="78" y="310"/>
                  </a:cubicBezTo>
                  <a:cubicBezTo>
                    <a:pt x="83" y="298"/>
                    <a:pt x="83" y="298"/>
                    <a:pt x="83" y="298"/>
                  </a:cubicBezTo>
                  <a:cubicBezTo>
                    <a:pt x="72" y="304"/>
                    <a:pt x="72" y="304"/>
                    <a:pt x="72" y="304"/>
                  </a:cubicBezTo>
                  <a:cubicBezTo>
                    <a:pt x="68" y="305"/>
                    <a:pt x="63" y="308"/>
                    <a:pt x="60" y="309"/>
                  </a:cubicBezTo>
                  <a:cubicBezTo>
                    <a:pt x="51" y="313"/>
                    <a:pt x="51" y="313"/>
                    <a:pt x="51" y="313"/>
                  </a:cubicBezTo>
                  <a:cubicBezTo>
                    <a:pt x="48" y="310"/>
                    <a:pt x="48" y="310"/>
                    <a:pt x="48" y="310"/>
                  </a:cubicBezTo>
                  <a:cubicBezTo>
                    <a:pt x="47" y="309"/>
                    <a:pt x="47" y="309"/>
                    <a:pt x="47" y="309"/>
                  </a:cubicBezTo>
                  <a:cubicBezTo>
                    <a:pt x="52" y="300"/>
                    <a:pt x="52" y="300"/>
                    <a:pt x="52" y="300"/>
                  </a:cubicBezTo>
                  <a:cubicBezTo>
                    <a:pt x="54" y="297"/>
                    <a:pt x="57" y="292"/>
                    <a:pt x="58" y="289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53" y="282"/>
                    <a:pt x="53" y="282"/>
                    <a:pt x="53" y="282"/>
                  </a:cubicBezTo>
                  <a:cubicBezTo>
                    <a:pt x="49" y="283"/>
                    <a:pt x="44" y="285"/>
                    <a:pt x="40" y="286"/>
                  </a:cubicBezTo>
                  <a:cubicBezTo>
                    <a:pt x="31" y="288"/>
                    <a:pt x="31" y="288"/>
                    <a:pt x="31" y="288"/>
                  </a:cubicBezTo>
                  <a:cubicBezTo>
                    <a:pt x="28" y="283"/>
                    <a:pt x="28" y="283"/>
                    <a:pt x="28" y="283"/>
                  </a:cubicBezTo>
                  <a:cubicBezTo>
                    <a:pt x="34" y="275"/>
                    <a:pt x="34" y="275"/>
                    <a:pt x="34" y="275"/>
                  </a:cubicBezTo>
                  <a:cubicBezTo>
                    <a:pt x="36" y="273"/>
                    <a:pt x="40" y="268"/>
                    <a:pt x="42" y="266"/>
                  </a:cubicBezTo>
                  <a:cubicBezTo>
                    <a:pt x="50" y="256"/>
                    <a:pt x="50" y="256"/>
                    <a:pt x="50" y="256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4" y="258"/>
                    <a:pt x="29" y="258"/>
                    <a:pt x="25" y="259"/>
                  </a:cubicBezTo>
                  <a:cubicBezTo>
                    <a:pt x="16" y="260"/>
                    <a:pt x="16" y="260"/>
                    <a:pt x="16" y="260"/>
                  </a:cubicBezTo>
                  <a:cubicBezTo>
                    <a:pt x="14" y="257"/>
                    <a:pt x="14" y="257"/>
                    <a:pt x="14" y="257"/>
                  </a:cubicBezTo>
                  <a:cubicBezTo>
                    <a:pt x="13" y="254"/>
                    <a:pt x="13" y="254"/>
                    <a:pt x="13" y="254"/>
                  </a:cubicBezTo>
                  <a:cubicBezTo>
                    <a:pt x="21" y="248"/>
                    <a:pt x="21" y="248"/>
                    <a:pt x="21" y="248"/>
                  </a:cubicBezTo>
                  <a:cubicBezTo>
                    <a:pt x="23" y="245"/>
                    <a:pt x="28" y="242"/>
                    <a:pt x="30" y="240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28" y="231"/>
                    <a:pt x="28" y="231"/>
                    <a:pt x="28" y="231"/>
                  </a:cubicBezTo>
                  <a:cubicBezTo>
                    <a:pt x="24" y="231"/>
                    <a:pt x="18" y="230"/>
                    <a:pt x="15" y="230"/>
                  </a:cubicBezTo>
                  <a:cubicBezTo>
                    <a:pt x="5" y="229"/>
                    <a:pt x="5" y="229"/>
                    <a:pt x="5" y="229"/>
                  </a:cubicBezTo>
                  <a:cubicBezTo>
                    <a:pt x="4" y="223"/>
                    <a:pt x="4" y="223"/>
                    <a:pt x="4" y="223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5" y="216"/>
                    <a:pt x="20" y="214"/>
                    <a:pt x="23" y="212"/>
                  </a:cubicBezTo>
                  <a:cubicBezTo>
                    <a:pt x="34" y="206"/>
                    <a:pt x="34" y="206"/>
                    <a:pt x="34" y="206"/>
                  </a:cubicBezTo>
                  <a:cubicBezTo>
                    <a:pt x="22" y="203"/>
                    <a:pt x="22" y="203"/>
                    <a:pt x="22" y="203"/>
                  </a:cubicBezTo>
                  <a:cubicBezTo>
                    <a:pt x="19" y="202"/>
                    <a:pt x="13" y="201"/>
                    <a:pt x="10" y="200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9" y="187"/>
                    <a:pt x="9" y="187"/>
                    <a:pt x="9" y="187"/>
                  </a:cubicBezTo>
                  <a:cubicBezTo>
                    <a:pt x="12" y="186"/>
                    <a:pt x="18" y="184"/>
                    <a:pt x="21" y="183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18" y="173"/>
                    <a:pt x="13" y="170"/>
                    <a:pt x="10" y="169"/>
                  </a:cubicBezTo>
                  <a:cubicBezTo>
                    <a:pt x="1" y="165"/>
                    <a:pt x="1" y="165"/>
                    <a:pt x="1" y="165"/>
                  </a:cubicBezTo>
                  <a:cubicBezTo>
                    <a:pt x="2" y="158"/>
                    <a:pt x="2" y="158"/>
                    <a:pt x="2" y="158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5" y="156"/>
                    <a:pt x="20" y="155"/>
                    <a:pt x="24" y="155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23" y="144"/>
                    <a:pt x="18" y="141"/>
                    <a:pt x="15" y="139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19" y="127"/>
                    <a:pt x="19" y="127"/>
                    <a:pt x="19" y="127"/>
                  </a:cubicBezTo>
                  <a:cubicBezTo>
                    <a:pt x="22" y="127"/>
                    <a:pt x="28" y="127"/>
                    <a:pt x="32" y="127"/>
                  </a:cubicBezTo>
                  <a:cubicBezTo>
                    <a:pt x="44" y="127"/>
                    <a:pt x="44" y="127"/>
                    <a:pt x="44" y="127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2" y="116"/>
                    <a:pt x="28" y="112"/>
                    <a:pt x="26" y="110"/>
                  </a:cubicBezTo>
                  <a:cubicBezTo>
                    <a:pt x="19" y="103"/>
                    <a:pt x="19" y="103"/>
                    <a:pt x="19" y="103"/>
                  </a:cubicBezTo>
                  <a:cubicBezTo>
                    <a:pt x="22" y="97"/>
                    <a:pt x="22" y="97"/>
                    <a:pt x="22" y="97"/>
                  </a:cubicBezTo>
                  <a:cubicBezTo>
                    <a:pt x="31" y="99"/>
                    <a:pt x="31" y="99"/>
                    <a:pt x="31" y="99"/>
                  </a:cubicBezTo>
                  <a:cubicBezTo>
                    <a:pt x="35" y="100"/>
                    <a:pt x="40" y="101"/>
                    <a:pt x="44" y="101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47" y="91"/>
                    <a:pt x="43" y="86"/>
                    <a:pt x="41" y="83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2" y="75"/>
                    <a:pt x="57" y="77"/>
                    <a:pt x="61" y="78"/>
                  </a:cubicBezTo>
                  <a:cubicBezTo>
                    <a:pt x="72" y="82"/>
                    <a:pt x="72" y="82"/>
                    <a:pt x="72" y="82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5" y="68"/>
                    <a:pt x="63" y="63"/>
                    <a:pt x="61" y="60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70" y="52"/>
                    <a:pt x="70" y="52"/>
                    <a:pt x="70" y="52"/>
                  </a:cubicBezTo>
                  <a:cubicBezTo>
                    <a:pt x="73" y="53"/>
                    <a:pt x="78" y="56"/>
                    <a:pt x="81" y="58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88" y="52"/>
                    <a:pt x="88" y="52"/>
                    <a:pt x="88" y="52"/>
                  </a:cubicBezTo>
                  <a:cubicBezTo>
                    <a:pt x="87" y="49"/>
                    <a:pt x="86" y="44"/>
                    <a:pt x="85" y="40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8" y="27"/>
                    <a:pt x="88" y="27"/>
                    <a:pt x="88" y="27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98" y="36"/>
                    <a:pt x="102" y="40"/>
                    <a:pt x="105" y="42"/>
                  </a:cubicBezTo>
                  <a:cubicBezTo>
                    <a:pt x="114" y="50"/>
                    <a:pt x="114" y="50"/>
                    <a:pt x="114" y="50"/>
                  </a:cubicBezTo>
                  <a:cubicBezTo>
                    <a:pt x="113" y="38"/>
                    <a:pt x="113" y="38"/>
                    <a:pt x="113" y="38"/>
                  </a:cubicBezTo>
                  <a:cubicBezTo>
                    <a:pt x="112" y="34"/>
                    <a:pt x="112" y="28"/>
                    <a:pt x="111" y="25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13" y="14"/>
                    <a:pt x="113" y="14"/>
                    <a:pt x="113" y="14"/>
                  </a:cubicBezTo>
                  <a:cubicBezTo>
                    <a:pt x="116" y="13"/>
                    <a:pt x="116" y="13"/>
                    <a:pt x="116" y="13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5" y="23"/>
                    <a:pt x="128" y="27"/>
                    <a:pt x="131" y="30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4"/>
                    <a:pt x="140" y="18"/>
                    <a:pt x="140" y="1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52" y="12"/>
                    <a:pt x="152" y="12"/>
                    <a:pt x="152" y="12"/>
                  </a:cubicBezTo>
                  <a:cubicBezTo>
                    <a:pt x="154" y="15"/>
                    <a:pt x="157" y="20"/>
                    <a:pt x="158" y="23"/>
                  </a:cubicBezTo>
                  <a:cubicBezTo>
                    <a:pt x="165" y="34"/>
                    <a:pt x="165" y="34"/>
                    <a:pt x="165" y="34"/>
                  </a:cubicBezTo>
                  <a:cubicBezTo>
                    <a:pt x="168" y="22"/>
                    <a:pt x="168" y="22"/>
                    <a:pt x="168" y="22"/>
                  </a:cubicBezTo>
                  <a:cubicBezTo>
                    <a:pt x="168" y="18"/>
                    <a:pt x="170" y="13"/>
                    <a:pt x="171" y="9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76" y="0"/>
                    <a:pt x="176" y="0"/>
                    <a:pt x="176" y="0"/>
                  </a:cubicBezTo>
                  <a:close/>
                  <a:moveTo>
                    <a:pt x="87" y="92"/>
                  </a:moveTo>
                  <a:cubicBezTo>
                    <a:pt x="87" y="92"/>
                    <a:pt x="87" y="92"/>
                    <a:pt x="87" y="92"/>
                  </a:cubicBezTo>
                  <a:cubicBezTo>
                    <a:pt x="85" y="95"/>
                    <a:pt x="85" y="95"/>
                    <a:pt x="85" y="95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5" y="163"/>
                    <a:pt x="165" y="163"/>
                    <a:pt x="165" y="163"/>
                  </a:cubicBezTo>
                  <a:cubicBezTo>
                    <a:pt x="87" y="92"/>
                    <a:pt x="87" y="92"/>
                    <a:pt x="87" y="92"/>
                  </a:cubicBezTo>
                  <a:close/>
                  <a:moveTo>
                    <a:pt x="286" y="275"/>
                  </a:moveTo>
                  <a:cubicBezTo>
                    <a:pt x="286" y="275"/>
                    <a:pt x="286" y="275"/>
                    <a:pt x="286" y="275"/>
                  </a:cubicBezTo>
                  <a:cubicBezTo>
                    <a:pt x="209" y="204"/>
                    <a:pt x="209" y="204"/>
                    <a:pt x="209" y="204"/>
                  </a:cubicBezTo>
                  <a:cubicBezTo>
                    <a:pt x="206" y="207"/>
                    <a:pt x="206" y="207"/>
                    <a:pt x="206" y="207"/>
                  </a:cubicBezTo>
                  <a:cubicBezTo>
                    <a:pt x="283" y="278"/>
                    <a:pt x="283" y="278"/>
                    <a:pt x="283" y="278"/>
                  </a:cubicBezTo>
                  <a:cubicBezTo>
                    <a:pt x="286" y="275"/>
                    <a:pt x="286" y="275"/>
                    <a:pt x="286" y="275"/>
                  </a:cubicBezTo>
                  <a:close/>
                  <a:moveTo>
                    <a:pt x="278" y="87"/>
                  </a:moveTo>
                  <a:cubicBezTo>
                    <a:pt x="278" y="87"/>
                    <a:pt x="278" y="87"/>
                    <a:pt x="278" y="87"/>
                  </a:cubicBezTo>
                  <a:cubicBezTo>
                    <a:pt x="275" y="84"/>
                    <a:pt x="275" y="84"/>
                    <a:pt x="275" y="84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78" y="87"/>
                    <a:pt x="278" y="87"/>
                    <a:pt x="278" y="87"/>
                  </a:cubicBezTo>
                  <a:close/>
                  <a:moveTo>
                    <a:pt x="95" y="286"/>
                  </a:moveTo>
                  <a:cubicBezTo>
                    <a:pt x="95" y="286"/>
                    <a:pt x="95" y="286"/>
                    <a:pt x="95" y="286"/>
                  </a:cubicBezTo>
                  <a:cubicBezTo>
                    <a:pt x="166" y="208"/>
                    <a:pt x="166" y="208"/>
                    <a:pt x="166" y="208"/>
                  </a:cubicBezTo>
                  <a:cubicBezTo>
                    <a:pt x="163" y="206"/>
                    <a:pt x="163" y="206"/>
                    <a:pt x="163" y="206"/>
                  </a:cubicBezTo>
                  <a:cubicBezTo>
                    <a:pt x="92" y="283"/>
                    <a:pt x="92" y="283"/>
                    <a:pt x="92" y="283"/>
                  </a:cubicBezTo>
                  <a:cubicBezTo>
                    <a:pt x="95" y="286"/>
                    <a:pt x="95" y="286"/>
                    <a:pt x="95" y="286"/>
                  </a:cubicBezTo>
                  <a:close/>
                  <a:moveTo>
                    <a:pt x="178" y="59"/>
                  </a:moveTo>
                  <a:cubicBezTo>
                    <a:pt x="178" y="59"/>
                    <a:pt x="178" y="59"/>
                    <a:pt x="178" y="59"/>
                  </a:cubicBezTo>
                  <a:cubicBezTo>
                    <a:pt x="156" y="61"/>
                    <a:pt x="139" y="79"/>
                    <a:pt x="140" y="101"/>
                  </a:cubicBezTo>
                  <a:cubicBezTo>
                    <a:pt x="142" y="123"/>
                    <a:pt x="160" y="140"/>
                    <a:pt x="181" y="140"/>
                  </a:cubicBezTo>
                  <a:cubicBezTo>
                    <a:pt x="182" y="155"/>
                    <a:pt x="182" y="155"/>
                    <a:pt x="182" y="155"/>
                  </a:cubicBezTo>
                  <a:cubicBezTo>
                    <a:pt x="186" y="155"/>
                    <a:pt x="186" y="155"/>
                    <a:pt x="186" y="155"/>
                  </a:cubicBezTo>
                  <a:cubicBezTo>
                    <a:pt x="186" y="139"/>
                    <a:pt x="186" y="139"/>
                    <a:pt x="186" y="139"/>
                  </a:cubicBezTo>
                  <a:cubicBezTo>
                    <a:pt x="206" y="137"/>
                    <a:pt x="222" y="119"/>
                    <a:pt x="221" y="97"/>
                  </a:cubicBezTo>
                  <a:cubicBezTo>
                    <a:pt x="220" y="76"/>
                    <a:pt x="203" y="60"/>
                    <a:pt x="182" y="59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78" y="50"/>
                    <a:pt x="178" y="50"/>
                    <a:pt x="178" y="50"/>
                  </a:cubicBezTo>
                  <a:cubicBezTo>
                    <a:pt x="178" y="59"/>
                    <a:pt x="178" y="59"/>
                    <a:pt x="178" y="59"/>
                  </a:cubicBezTo>
                  <a:close/>
                  <a:moveTo>
                    <a:pt x="269" y="140"/>
                  </a:moveTo>
                  <a:cubicBezTo>
                    <a:pt x="269" y="140"/>
                    <a:pt x="269" y="140"/>
                    <a:pt x="269" y="140"/>
                  </a:cubicBezTo>
                  <a:cubicBezTo>
                    <a:pt x="247" y="141"/>
                    <a:pt x="230" y="160"/>
                    <a:pt x="230" y="181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31" y="185"/>
                    <a:pt x="231" y="185"/>
                    <a:pt x="231" y="185"/>
                  </a:cubicBezTo>
                  <a:cubicBezTo>
                    <a:pt x="233" y="206"/>
                    <a:pt x="251" y="222"/>
                    <a:pt x="273" y="221"/>
                  </a:cubicBezTo>
                  <a:cubicBezTo>
                    <a:pt x="293" y="220"/>
                    <a:pt x="310" y="203"/>
                    <a:pt x="311" y="182"/>
                  </a:cubicBezTo>
                  <a:cubicBezTo>
                    <a:pt x="320" y="182"/>
                    <a:pt x="320" y="182"/>
                    <a:pt x="320" y="182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11" y="178"/>
                    <a:pt x="311" y="178"/>
                    <a:pt x="311" y="178"/>
                  </a:cubicBezTo>
                  <a:cubicBezTo>
                    <a:pt x="309" y="156"/>
                    <a:pt x="291" y="139"/>
                    <a:pt x="269" y="140"/>
                  </a:cubicBezTo>
                  <a:close/>
                  <a:moveTo>
                    <a:pt x="98" y="149"/>
                  </a:moveTo>
                  <a:cubicBezTo>
                    <a:pt x="98" y="149"/>
                    <a:pt x="98" y="149"/>
                    <a:pt x="98" y="149"/>
                  </a:cubicBezTo>
                  <a:cubicBezTo>
                    <a:pt x="77" y="150"/>
                    <a:pt x="60" y="167"/>
                    <a:pt x="59" y="188"/>
                  </a:cubicBezTo>
                  <a:cubicBezTo>
                    <a:pt x="50" y="188"/>
                    <a:pt x="50" y="188"/>
                    <a:pt x="50" y="188"/>
                  </a:cubicBezTo>
                  <a:cubicBezTo>
                    <a:pt x="50" y="192"/>
                    <a:pt x="50" y="192"/>
                    <a:pt x="50" y="192"/>
                  </a:cubicBezTo>
                  <a:cubicBezTo>
                    <a:pt x="59" y="192"/>
                    <a:pt x="59" y="192"/>
                    <a:pt x="59" y="192"/>
                  </a:cubicBezTo>
                  <a:cubicBezTo>
                    <a:pt x="61" y="214"/>
                    <a:pt x="80" y="230"/>
                    <a:pt x="102" y="229"/>
                  </a:cubicBezTo>
                  <a:cubicBezTo>
                    <a:pt x="123" y="228"/>
                    <a:pt x="140" y="210"/>
                    <a:pt x="140" y="189"/>
                  </a:cubicBezTo>
                  <a:cubicBezTo>
                    <a:pt x="155" y="188"/>
                    <a:pt x="155" y="188"/>
                    <a:pt x="155" y="188"/>
                  </a:cubicBezTo>
                  <a:cubicBezTo>
                    <a:pt x="155" y="184"/>
                    <a:pt x="155" y="184"/>
                    <a:pt x="155" y="184"/>
                  </a:cubicBezTo>
                  <a:cubicBezTo>
                    <a:pt x="140" y="185"/>
                    <a:pt x="140" y="185"/>
                    <a:pt x="140" y="185"/>
                  </a:cubicBezTo>
                  <a:cubicBezTo>
                    <a:pt x="137" y="164"/>
                    <a:pt x="119" y="148"/>
                    <a:pt x="98" y="149"/>
                  </a:cubicBezTo>
                  <a:close/>
                  <a:moveTo>
                    <a:pt x="184" y="165"/>
                  </a:moveTo>
                  <a:cubicBezTo>
                    <a:pt x="184" y="165"/>
                    <a:pt x="184" y="165"/>
                    <a:pt x="184" y="165"/>
                  </a:cubicBezTo>
                  <a:cubicBezTo>
                    <a:pt x="173" y="165"/>
                    <a:pt x="165" y="175"/>
                    <a:pt x="165" y="186"/>
                  </a:cubicBezTo>
                  <a:cubicBezTo>
                    <a:pt x="166" y="197"/>
                    <a:pt x="175" y="206"/>
                    <a:pt x="186" y="205"/>
                  </a:cubicBezTo>
                  <a:cubicBezTo>
                    <a:pt x="197" y="205"/>
                    <a:pt x="206" y="195"/>
                    <a:pt x="205" y="184"/>
                  </a:cubicBezTo>
                  <a:cubicBezTo>
                    <a:pt x="205" y="173"/>
                    <a:pt x="195" y="164"/>
                    <a:pt x="184" y="165"/>
                  </a:cubicBezTo>
                  <a:close/>
                  <a:moveTo>
                    <a:pt x="185" y="230"/>
                  </a:moveTo>
                  <a:cubicBezTo>
                    <a:pt x="185" y="230"/>
                    <a:pt x="185" y="230"/>
                    <a:pt x="185" y="230"/>
                  </a:cubicBezTo>
                  <a:cubicBezTo>
                    <a:pt x="164" y="233"/>
                    <a:pt x="148" y="251"/>
                    <a:pt x="149" y="272"/>
                  </a:cubicBezTo>
                  <a:cubicBezTo>
                    <a:pt x="150" y="293"/>
                    <a:pt x="167" y="310"/>
                    <a:pt x="188" y="310"/>
                  </a:cubicBezTo>
                  <a:cubicBezTo>
                    <a:pt x="189" y="320"/>
                    <a:pt x="189" y="320"/>
                    <a:pt x="189" y="320"/>
                  </a:cubicBezTo>
                  <a:cubicBezTo>
                    <a:pt x="193" y="320"/>
                    <a:pt x="193" y="320"/>
                    <a:pt x="193" y="320"/>
                  </a:cubicBezTo>
                  <a:cubicBezTo>
                    <a:pt x="192" y="310"/>
                    <a:pt x="192" y="310"/>
                    <a:pt x="192" y="310"/>
                  </a:cubicBezTo>
                  <a:cubicBezTo>
                    <a:pt x="214" y="309"/>
                    <a:pt x="231" y="290"/>
                    <a:pt x="230" y="268"/>
                  </a:cubicBezTo>
                  <a:cubicBezTo>
                    <a:pt x="229" y="247"/>
                    <a:pt x="211" y="230"/>
                    <a:pt x="189" y="230"/>
                  </a:cubicBezTo>
                  <a:cubicBezTo>
                    <a:pt x="189" y="215"/>
                    <a:pt x="189" y="215"/>
                    <a:pt x="189" y="215"/>
                  </a:cubicBezTo>
                  <a:cubicBezTo>
                    <a:pt x="184" y="215"/>
                    <a:pt x="184" y="215"/>
                    <a:pt x="184" y="215"/>
                  </a:cubicBezTo>
                  <a:lnTo>
                    <a:pt x="185" y="230"/>
                  </a:ln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2" name="Freeform 11"/>
            <p:cNvSpPr>
              <a:spLocks noEditPoints="1"/>
            </p:cNvSpPr>
            <p:nvPr/>
          </p:nvSpPr>
          <p:spPr>
            <a:xfrm>
              <a:off x="2314" y="2061"/>
              <a:ext cx="911" cy="911"/>
            </a:xfrm>
            <a:custGeom>
              <a:avLst/>
              <a:gdLst/>
              <a:ahLst/>
              <a:cxnLst>
                <a:cxn ang="0">
                  <a:pos x="1142" y="169"/>
                </a:cxn>
                <a:cxn ang="0">
                  <a:pos x="1364" y="276"/>
                </a:cxn>
                <a:cxn ang="0">
                  <a:pos x="1438" y="496"/>
                </a:cxn>
                <a:cxn ang="0">
                  <a:pos x="1553" y="753"/>
                </a:cxn>
                <a:cxn ang="0">
                  <a:pos x="1515" y="1032"/>
                </a:cxn>
                <a:cxn ang="0">
                  <a:pos x="1331" y="1245"/>
                </a:cxn>
                <a:cxn ang="0">
                  <a:pos x="1125" y="1391"/>
                </a:cxn>
                <a:cxn ang="0">
                  <a:pos x="892" y="1491"/>
                </a:cxn>
                <a:cxn ang="0">
                  <a:pos x="617" y="1540"/>
                </a:cxn>
                <a:cxn ang="0">
                  <a:pos x="356" y="1426"/>
                </a:cxn>
                <a:cxn ang="0">
                  <a:pos x="198" y="1192"/>
                </a:cxn>
                <a:cxn ang="0">
                  <a:pos x="110" y="957"/>
                </a:cxn>
                <a:cxn ang="0">
                  <a:pos x="74" y="710"/>
                </a:cxn>
                <a:cxn ang="0">
                  <a:pos x="102" y="431"/>
                </a:cxn>
                <a:cxn ang="0">
                  <a:pos x="291" y="270"/>
                </a:cxn>
                <a:cxn ang="0">
                  <a:pos x="489" y="74"/>
                </a:cxn>
                <a:cxn ang="0">
                  <a:pos x="735" y="74"/>
                </a:cxn>
                <a:cxn ang="0">
                  <a:pos x="1302" y="537"/>
                </a:cxn>
                <a:cxn ang="0">
                  <a:pos x="1278" y="403"/>
                </a:cxn>
                <a:cxn ang="0">
                  <a:pos x="1145" y="338"/>
                </a:cxn>
                <a:cxn ang="0">
                  <a:pos x="1068" y="231"/>
                </a:cxn>
                <a:cxn ang="0">
                  <a:pos x="920" y="229"/>
                </a:cxn>
                <a:cxn ang="0">
                  <a:pos x="804" y="164"/>
                </a:cxn>
                <a:cxn ang="0">
                  <a:pos x="666" y="226"/>
                </a:cxn>
                <a:cxn ang="0">
                  <a:pos x="534" y="214"/>
                </a:cxn>
                <a:cxn ang="0">
                  <a:pos x="439" y="329"/>
                </a:cxn>
                <a:cxn ang="0">
                  <a:pos x="315" y="377"/>
                </a:cxn>
                <a:cxn ang="0">
                  <a:pos x="276" y="518"/>
                </a:cxn>
                <a:cxn ang="0">
                  <a:pos x="184" y="617"/>
                </a:cxn>
                <a:cxn ang="0">
                  <a:pos x="210" y="763"/>
                </a:cxn>
                <a:cxn ang="0">
                  <a:pos x="169" y="890"/>
                </a:cxn>
                <a:cxn ang="0">
                  <a:pos x="255" y="1009"/>
                </a:cxn>
                <a:cxn ang="0">
                  <a:pos x="270" y="1138"/>
                </a:cxn>
                <a:cxn ang="0">
                  <a:pos x="389" y="1200"/>
                </a:cxn>
                <a:cxn ang="0">
                  <a:pos x="472" y="1323"/>
                </a:cxn>
                <a:cxn ang="0">
                  <a:pos x="603" y="1329"/>
                </a:cxn>
                <a:cxn ang="0">
                  <a:pos x="730" y="1405"/>
                </a:cxn>
                <a:cxn ang="0">
                  <a:pos x="854" y="1355"/>
                </a:cxn>
                <a:cxn ang="0">
                  <a:pos x="1002" y="1371"/>
                </a:cxn>
                <a:cxn ang="0">
                  <a:pos x="1097" y="1285"/>
                </a:cxn>
                <a:cxn ang="0">
                  <a:pos x="1200" y="1199"/>
                </a:cxn>
                <a:cxn ang="0">
                  <a:pos x="1278" y="1100"/>
                </a:cxn>
                <a:cxn ang="0">
                  <a:pos x="1338" y="978"/>
                </a:cxn>
                <a:cxn ang="0">
                  <a:pos x="1367" y="859"/>
                </a:cxn>
                <a:cxn ang="0">
                  <a:pos x="1367" y="723"/>
                </a:cxn>
                <a:cxn ang="0">
                  <a:pos x="1343" y="611"/>
                </a:cxn>
                <a:cxn ang="0">
                  <a:pos x="911" y="739"/>
                </a:cxn>
                <a:cxn ang="0">
                  <a:pos x="665" y="846"/>
                </a:cxn>
                <a:cxn ang="0">
                  <a:pos x="827" y="772"/>
                </a:cxn>
                <a:cxn ang="0">
                  <a:pos x="825" y="768"/>
                </a:cxn>
                <a:cxn ang="0">
                  <a:pos x="825" y="765"/>
                </a:cxn>
                <a:cxn ang="0">
                  <a:pos x="772" y="742"/>
                </a:cxn>
                <a:cxn ang="0">
                  <a:pos x="768" y="744"/>
                </a:cxn>
                <a:cxn ang="0">
                  <a:pos x="763" y="744"/>
                </a:cxn>
                <a:cxn ang="0">
                  <a:pos x="742" y="797"/>
                </a:cxn>
                <a:cxn ang="0">
                  <a:pos x="742" y="801"/>
                </a:cxn>
                <a:cxn ang="0">
                  <a:pos x="744" y="804"/>
                </a:cxn>
                <a:cxn ang="0">
                  <a:pos x="744" y="806"/>
                </a:cxn>
                <a:cxn ang="0">
                  <a:pos x="797" y="827"/>
                </a:cxn>
                <a:cxn ang="0">
                  <a:pos x="804" y="827"/>
                </a:cxn>
                <a:cxn ang="0">
                  <a:pos x="806" y="825"/>
                </a:cxn>
                <a:cxn ang="0">
                  <a:pos x="1249" y="582"/>
                </a:cxn>
                <a:cxn ang="0">
                  <a:pos x="892" y="1281"/>
                </a:cxn>
              </a:cxnLst>
              <a:pathLst>
                <a:path w="529" h="529">
                  <a:moveTo>
                    <a:pt x="324" y="8"/>
                  </a:moveTo>
                  <a:cubicBezTo>
                    <a:pt x="325" y="9"/>
                    <a:pt x="326" y="10"/>
                    <a:pt x="326" y="1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9"/>
                    <a:pt x="328" y="39"/>
                    <a:pt x="328" y="39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43" y="17"/>
                    <a:pt x="343" y="17"/>
                    <a:pt x="343" y="17"/>
                  </a:cubicBezTo>
                  <a:cubicBezTo>
                    <a:pt x="344" y="15"/>
                    <a:pt x="345" y="14"/>
                    <a:pt x="346" y="14"/>
                  </a:cubicBezTo>
                  <a:cubicBezTo>
                    <a:pt x="347" y="15"/>
                    <a:pt x="348" y="16"/>
                    <a:pt x="348" y="19"/>
                  </a:cubicBezTo>
                  <a:cubicBezTo>
                    <a:pt x="347" y="39"/>
                    <a:pt x="347" y="39"/>
                    <a:pt x="347" y="39"/>
                  </a:cubicBezTo>
                  <a:cubicBezTo>
                    <a:pt x="347" y="46"/>
                    <a:pt x="347" y="46"/>
                    <a:pt x="347" y="46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64" y="25"/>
                    <a:pt x="364" y="25"/>
                    <a:pt x="364" y="25"/>
                  </a:cubicBezTo>
                  <a:cubicBezTo>
                    <a:pt x="366" y="23"/>
                    <a:pt x="367" y="22"/>
                    <a:pt x="368" y="23"/>
                  </a:cubicBezTo>
                  <a:cubicBezTo>
                    <a:pt x="369" y="23"/>
                    <a:pt x="369" y="24"/>
                    <a:pt x="369" y="27"/>
                  </a:cubicBezTo>
                  <a:cubicBezTo>
                    <a:pt x="367" y="47"/>
                    <a:pt x="367" y="47"/>
                    <a:pt x="367" y="47"/>
                  </a:cubicBezTo>
                  <a:cubicBezTo>
                    <a:pt x="366" y="53"/>
                    <a:pt x="366" y="53"/>
                    <a:pt x="366" y="53"/>
                  </a:cubicBezTo>
                  <a:cubicBezTo>
                    <a:pt x="370" y="49"/>
                    <a:pt x="370" y="49"/>
                    <a:pt x="370" y="49"/>
                  </a:cubicBezTo>
                  <a:cubicBezTo>
                    <a:pt x="385" y="34"/>
                    <a:pt x="385" y="34"/>
                    <a:pt x="385" y="34"/>
                  </a:cubicBezTo>
                  <a:cubicBezTo>
                    <a:pt x="386" y="33"/>
                    <a:pt x="387" y="32"/>
                    <a:pt x="388" y="32"/>
                  </a:cubicBezTo>
                  <a:cubicBezTo>
                    <a:pt x="389" y="32"/>
                    <a:pt x="390" y="34"/>
                    <a:pt x="389" y="37"/>
                  </a:cubicBezTo>
                  <a:cubicBezTo>
                    <a:pt x="385" y="57"/>
                    <a:pt x="385" y="57"/>
                    <a:pt x="385" y="57"/>
                  </a:cubicBezTo>
                  <a:cubicBezTo>
                    <a:pt x="384" y="63"/>
                    <a:pt x="384" y="63"/>
                    <a:pt x="384" y="63"/>
                  </a:cubicBezTo>
                  <a:cubicBezTo>
                    <a:pt x="389" y="59"/>
                    <a:pt x="389" y="59"/>
                    <a:pt x="389" y="59"/>
                  </a:cubicBezTo>
                  <a:cubicBezTo>
                    <a:pt x="404" y="46"/>
                    <a:pt x="404" y="46"/>
                    <a:pt x="404" y="46"/>
                  </a:cubicBezTo>
                  <a:cubicBezTo>
                    <a:pt x="406" y="45"/>
                    <a:pt x="407" y="44"/>
                    <a:pt x="408" y="44"/>
                  </a:cubicBezTo>
                  <a:cubicBezTo>
                    <a:pt x="409" y="44"/>
                    <a:pt x="410" y="46"/>
                    <a:pt x="409" y="49"/>
                  </a:cubicBezTo>
                  <a:cubicBezTo>
                    <a:pt x="403" y="68"/>
                    <a:pt x="403" y="68"/>
                    <a:pt x="403" y="68"/>
                  </a:cubicBezTo>
                  <a:cubicBezTo>
                    <a:pt x="401" y="74"/>
                    <a:pt x="401" y="74"/>
                    <a:pt x="401" y="74"/>
                  </a:cubicBezTo>
                  <a:cubicBezTo>
                    <a:pt x="406" y="70"/>
                    <a:pt x="406" y="70"/>
                    <a:pt x="406" y="70"/>
                  </a:cubicBezTo>
                  <a:cubicBezTo>
                    <a:pt x="423" y="59"/>
                    <a:pt x="423" y="59"/>
                    <a:pt x="423" y="59"/>
                  </a:cubicBezTo>
                  <a:cubicBezTo>
                    <a:pt x="427" y="56"/>
                    <a:pt x="428" y="57"/>
                    <a:pt x="427" y="62"/>
                  </a:cubicBezTo>
                  <a:cubicBezTo>
                    <a:pt x="419" y="81"/>
                    <a:pt x="419" y="81"/>
                    <a:pt x="419" y="81"/>
                  </a:cubicBezTo>
                  <a:cubicBezTo>
                    <a:pt x="417" y="87"/>
                    <a:pt x="417" y="87"/>
                    <a:pt x="417" y="87"/>
                  </a:cubicBezTo>
                  <a:cubicBezTo>
                    <a:pt x="423" y="84"/>
                    <a:pt x="423" y="84"/>
                    <a:pt x="423" y="84"/>
                  </a:cubicBezTo>
                  <a:cubicBezTo>
                    <a:pt x="440" y="73"/>
                    <a:pt x="440" y="73"/>
                    <a:pt x="440" y="73"/>
                  </a:cubicBezTo>
                  <a:cubicBezTo>
                    <a:pt x="445" y="71"/>
                    <a:pt x="446" y="73"/>
                    <a:pt x="444" y="77"/>
                  </a:cubicBezTo>
                  <a:cubicBezTo>
                    <a:pt x="435" y="95"/>
                    <a:pt x="435" y="95"/>
                    <a:pt x="435" y="95"/>
                  </a:cubicBezTo>
                  <a:cubicBezTo>
                    <a:pt x="432" y="101"/>
                    <a:pt x="432" y="101"/>
                    <a:pt x="432" y="101"/>
                  </a:cubicBezTo>
                  <a:cubicBezTo>
                    <a:pt x="438" y="98"/>
                    <a:pt x="438" y="98"/>
                    <a:pt x="438" y="98"/>
                  </a:cubicBezTo>
                  <a:cubicBezTo>
                    <a:pt x="456" y="89"/>
                    <a:pt x="456" y="89"/>
                    <a:pt x="456" y="89"/>
                  </a:cubicBezTo>
                  <a:cubicBezTo>
                    <a:pt x="457" y="89"/>
                    <a:pt x="458" y="89"/>
                    <a:pt x="459" y="88"/>
                  </a:cubicBezTo>
                  <a:cubicBezTo>
                    <a:pt x="461" y="88"/>
                    <a:pt x="461" y="90"/>
                    <a:pt x="460" y="93"/>
                  </a:cubicBezTo>
                  <a:cubicBezTo>
                    <a:pt x="449" y="110"/>
                    <a:pt x="449" y="110"/>
                    <a:pt x="449" y="110"/>
                  </a:cubicBezTo>
                  <a:cubicBezTo>
                    <a:pt x="445" y="116"/>
                    <a:pt x="445" y="116"/>
                    <a:pt x="445" y="116"/>
                  </a:cubicBezTo>
                  <a:cubicBezTo>
                    <a:pt x="452" y="114"/>
                    <a:pt x="452" y="114"/>
                    <a:pt x="452" y="114"/>
                  </a:cubicBezTo>
                  <a:cubicBezTo>
                    <a:pt x="471" y="107"/>
                    <a:pt x="471" y="107"/>
                    <a:pt x="471" y="107"/>
                  </a:cubicBezTo>
                  <a:cubicBezTo>
                    <a:pt x="472" y="106"/>
                    <a:pt x="473" y="106"/>
                    <a:pt x="474" y="106"/>
                  </a:cubicBezTo>
                  <a:cubicBezTo>
                    <a:pt x="476" y="106"/>
                    <a:pt x="476" y="108"/>
                    <a:pt x="474" y="111"/>
                  </a:cubicBezTo>
                  <a:cubicBezTo>
                    <a:pt x="462" y="127"/>
                    <a:pt x="462" y="127"/>
                    <a:pt x="462" y="127"/>
                  </a:cubicBezTo>
                  <a:cubicBezTo>
                    <a:pt x="458" y="132"/>
                    <a:pt x="458" y="132"/>
                    <a:pt x="458" y="132"/>
                  </a:cubicBezTo>
                  <a:cubicBezTo>
                    <a:pt x="464" y="131"/>
                    <a:pt x="464" y="131"/>
                    <a:pt x="464" y="131"/>
                  </a:cubicBezTo>
                  <a:cubicBezTo>
                    <a:pt x="484" y="125"/>
                    <a:pt x="484" y="125"/>
                    <a:pt x="484" y="125"/>
                  </a:cubicBezTo>
                  <a:cubicBezTo>
                    <a:pt x="485" y="125"/>
                    <a:pt x="486" y="125"/>
                    <a:pt x="487" y="125"/>
                  </a:cubicBezTo>
                  <a:cubicBezTo>
                    <a:pt x="489" y="125"/>
                    <a:pt x="489" y="127"/>
                    <a:pt x="486" y="129"/>
                  </a:cubicBezTo>
                  <a:cubicBezTo>
                    <a:pt x="473" y="145"/>
                    <a:pt x="473" y="145"/>
                    <a:pt x="473" y="145"/>
                  </a:cubicBezTo>
                  <a:cubicBezTo>
                    <a:pt x="468" y="150"/>
                    <a:pt x="468" y="150"/>
                    <a:pt x="468" y="150"/>
                  </a:cubicBezTo>
                  <a:cubicBezTo>
                    <a:pt x="475" y="149"/>
                    <a:pt x="475" y="149"/>
                    <a:pt x="475" y="149"/>
                  </a:cubicBezTo>
                  <a:cubicBezTo>
                    <a:pt x="495" y="145"/>
                    <a:pt x="495" y="145"/>
                    <a:pt x="495" y="145"/>
                  </a:cubicBezTo>
                  <a:cubicBezTo>
                    <a:pt x="496" y="145"/>
                    <a:pt x="497" y="145"/>
                    <a:pt x="498" y="145"/>
                  </a:cubicBezTo>
                  <a:cubicBezTo>
                    <a:pt x="500" y="145"/>
                    <a:pt x="500" y="147"/>
                    <a:pt x="497" y="150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505" y="165"/>
                    <a:pt x="505" y="165"/>
                    <a:pt x="505" y="165"/>
                  </a:cubicBezTo>
                  <a:cubicBezTo>
                    <a:pt x="509" y="165"/>
                    <a:pt x="510" y="167"/>
                    <a:pt x="507" y="170"/>
                  </a:cubicBezTo>
                  <a:cubicBezTo>
                    <a:pt x="491" y="183"/>
                    <a:pt x="491" y="183"/>
                    <a:pt x="491" y="183"/>
                  </a:cubicBezTo>
                  <a:cubicBezTo>
                    <a:pt x="485" y="187"/>
                    <a:pt x="485" y="187"/>
                    <a:pt x="485" y="187"/>
                  </a:cubicBezTo>
                  <a:cubicBezTo>
                    <a:pt x="492" y="187"/>
                    <a:pt x="492" y="187"/>
                    <a:pt x="492" y="187"/>
                  </a:cubicBezTo>
                  <a:cubicBezTo>
                    <a:pt x="513" y="187"/>
                    <a:pt x="513" y="187"/>
                    <a:pt x="513" y="187"/>
                  </a:cubicBezTo>
                  <a:cubicBezTo>
                    <a:pt x="517" y="187"/>
                    <a:pt x="518" y="189"/>
                    <a:pt x="514" y="192"/>
                  </a:cubicBezTo>
                  <a:cubicBezTo>
                    <a:pt x="497" y="203"/>
                    <a:pt x="497" y="203"/>
                    <a:pt x="497" y="203"/>
                  </a:cubicBezTo>
                  <a:cubicBezTo>
                    <a:pt x="492" y="206"/>
                    <a:pt x="492" y="206"/>
                    <a:pt x="492" y="206"/>
                  </a:cubicBezTo>
                  <a:cubicBezTo>
                    <a:pt x="498" y="207"/>
                    <a:pt x="498" y="207"/>
                    <a:pt x="498" y="207"/>
                  </a:cubicBezTo>
                  <a:cubicBezTo>
                    <a:pt x="518" y="209"/>
                    <a:pt x="518" y="209"/>
                    <a:pt x="518" y="209"/>
                  </a:cubicBezTo>
                  <a:cubicBezTo>
                    <a:pt x="523" y="209"/>
                    <a:pt x="524" y="211"/>
                    <a:pt x="519" y="214"/>
                  </a:cubicBezTo>
                  <a:cubicBezTo>
                    <a:pt x="502" y="223"/>
                    <a:pt x="502" y="223"/>
                    <a:pt x="502" y="223"/>
                  </a:cubicBezTo>
                  <a:cubicBezTo>
                    <a:pt x="495" y="227"/>
                    <a:pt x="495" y="227"/>
                    <a:pt x="495" y="227"/>
                  </a:cubicBezTo>
                  <a:cubicBezTo>
                    <a:pt x="502" y="228"/>
                    <a:pt x="502" y="228"/>
                    <a:pt x="502" y="228"/>
                  </a:cubicBezTo>
                  <a:cubicBezTo>
                    <a:pt x="522" y="231"/>
                    <a:pt x="522" y="231"/>
                    <a:pt x="522" y="231"/>
                  </a:cubicBezTo>
                  <a:cubicBezTo>
                    <a:pt x="527" y="232"/>
                    <a:pt x="527" y="234"/>
                    <a:pt x="523" y="236"/>
                  </a:cubicBezTo>
                  <a:cubicBezTo>
                    <a:pt x="504" y="244"/>
                    <a:pt x="504" y="244"/>
                    <a:pt x="504" y="244"/>
                  </a:cubicBezTo>
                  <a:cubicBezTo>
                    <a:pt x="499" y="247"/>
                    <a:pt x="499" y="247"/>
                    <a:pt x="499" y="247"/>
                  </a:cubicBezTo>
                  <a:cubicBezTo>
                    <a:pt x="505" y="248"/>
                    <a:pt x="505" y="248"/>
                    <a:pt x="505" y="248"/>
                  </a:cubicBezTo>
                  <a:cubicBezTo>
                    <a:pt x="524" y="254"/>
                    <a:pt x="524" y="254"/>
                    <a:pt x="524" y="254"/>
                  </a:cubicBezTo>
                  <a:cubicBezTo>
                    <a:pt x="529" y="255"/>
                    <a:pt x="529" y="257"/>
                    <a:pt x="524" y="259"/>
                  </a:cubicBezTo>
                  <a:cubicBezTo>
                    <a:pt x="505" y="265"/>
                    <a:pt x="505" y="265"/>
                    <a:pt x="505" y="265"/>
                  </a:cubicBezTo>
                  <a:cubicBezTo>
                    <a:pt x="499" y="267"/>
                    <a:pt x="499" y="267"/>
                    <a:pt x="499" y="267"/>
                  </a:cubicBezTo>
                  <a:cubicBezTo>
                    <a:pt x="505" y="270"/>
                    <a:pt x="505" y="270"/>
                    <a:pt x="505" y="270"/>
                  </a:cubicBezTo>
                  <a:cubicBezTo>
                    <a:pt x="524" y="277"/>
                    <a:pt x="524" y="277"/>
                    <a:pt x="524" y="277"/>
                  </a:cubicBezTo>
                  <a:cubicBezTo>
                    <a:pt x="529" y="278"/>
                    <a:pt x="529" y="280"/>
                    <a:pt x="524" y="282"/>
                  </a:cubicBezTo>
                  <a:cubicBezTo>
                    <a:pt x="504" y="286"/>
                    <a:pt x="504" y="286"/>
                    <a:pt x="504" y="286"/>
                  </a:cubicBezTo>
                  <a:cubicBezTo>
                    <a:pt x="498" y="288"/>
                    <a:pt x="498" y="288"/>
                    <a:pt x="498" y="288"/>
                  </a:cubicBezTo>
                  <a:cubicBezTo>
                    <a:pt x="504" y="290"/>
                    <a:pt x="504" y="290"/>
                    <a:pt x="504" y="290"/>
                  </a:cubicBezTo>
                  <a:cubicBezTo>
                    <a:pt x="522" y="299"/>
                    <a:pt x="522" y="299"/>
                    <a:pt x="522" y="299"/>
                  </a:cubicBezTo>
                  <a:cubicBezTo>
                    <a:pt x="527" y="301"/>
                    <a:pt x="526" y="303"/>
                    <a:pt x="522" y="304"/>
                  </a:cubicBezTo>
                  <a:cubicBezTo>
                    <a:pt x="502" y="307"/>
                    <a:pt x="502" y="307"/>
                    <a:pt x="502" y="307"/>
                  </a:cubicBezTo>
                  <a:cubicBezTo>
                    <a:pt x="495" y="308"/>
                    <a:pt x="495" y="308"/>
                    <a:pt x="495" y="308"/>
                  </a:cubicBezTo>
                  <a:cubicBezTo>
                    <a:pt x="501" y="311"/>
                    <a:pt x="501" y="311"/>
                    <a:pt x="501" y="311"/>
                  </a:cubicBezTo>
                  <a:cubicBezTo>
                    <a:pt x="518" y="321"/>
                    <a:pt x="518" y="321"/>
                    <a:pt x="518" y="321"/>
                  </a:cubicBezTo>
                  <a:cubicBezTo>
                    <a:pt x="522" y="324"/>
                    <a:pt x="522" y="326"/>
                    <a:pt x="517" y="326"/>
                  </a:cubicBezTo>
                  <a:cubicBezTo>
                    <a:pt x="497" y="328"/>
                    <a:pt x="497" y="328"/>
                    <a:pt x="497" y="328"/>
                  </a:cubicBezTo>
                  <a:cubicBezTo>
                    <a:pt x="491" y="328"/>
                    <a:pt x="491" y="328"/>
                    <a:pt x="491" y="328"/>
                  </a:cubicBezTo>
                  <a:cubicBezTo>
                    <a:pt x="496" y="332"/>
                    <a:pt x="496" y="332"/>
                    <a:pt x="496" y="332"/>
                  </a:cubicBezTo>
                  <a:cubicBezTo>
                    <a:pt x="512" y="343"/>
                    <a:pt x="512" y="343"/>
                    <a:pt x="512" y="343"/>
                  </a:cubicBezTo>
                  <a:cubicBezTo>
                    <a:pt x="516" y="346"/>
                    <a:pt x="516" y="348"/>
                    <a:pt x="511" y="348"/>
                  </a:cubicBezTo>
                  <a:cubicBezTo>
                    <a:pt x="491" y="347"/>
                    <a:pt x="491" y="347"/>
                    <a:pt x="491" y="347"/>
                  </a:cubicBezTo>
                  <a:cubicBezTo>
                    <a:pt x="484" y="347"/>
                    <a:pt x="484" y="347"/>
                    <a:pt x="484" y="347"/>
                  </a:cubicBezTo>
                  <a:cubicBezTo>
                    <a:pt x="489" y="352"/>
                    <a:pt x="489" y="352"/>
                    <a:pt x="489" y="352"/>
                  </a:cubicBezTo>
                  <a:cubicBezTo>
                    <a:pt x="504" y="365"/>
                    <a:pt x="504" y="365"/>
                    <a:pt x="504" y="365"/>
                  </a:cubicBezTo>
                  <a:cubicBezTo>
                    <a:pt x="508" y="368"/>
                    <a:pt x="507" y="370"/>
                    <a:pt x="503" y="369"/>
                  </a:cubicBezTo>
                  <a:cubicBezTo>
                    <a:pt x="482" y="367"/>
                    <a:pt x="482" y="367"/>
                    <a:pt x="482" y="367"/>
                  </a:cubicBezTo>
                  <a:cubicBezTo>
                    <a:pt x="476" y="366"/>
                    <a:pt x="476" y="366"/>
                    <a:pt x="476" y="366"/>
                  </a:cubicBezTo>
                  <a:cubicBezTo>
                    <a:pt x="481" y="371"/>
                    <a:pt x="481" y="371"/>
                    <a:pt x="481" y="371"/>
                  </a:cubicBezTo>
                  <a:cubicBezTo>
                    <a:pt x="495" y="385"/>
                    <a:pt x="495" y="385"/>
                    <a:pt x="495" y="385"/>
                  </a:cubicBezTo>
                  <a:cubicBezTo>
                    <a:pt x="498" y="388"/>
                    <a:pt x="497" y="390"/>
                    <a:pt x="493" y="389"/>
                  </a:cubicBezTo>
                  <a:cubicBezTo>
                    <a:pt x="473" y="385"/>
                    <a:pt x="473" y="385"/>
                    <a:pt x="473" y="385"/>
                  </a:cubicBezTo>
                  <a:cubicBezTo>
                    <a:pt x="466" y="384"/>
                    <a:pt x="466" y="384"/>
                    <a:pt x="466" y="384"/>
                  </a:cubicBezTo>
                  <a:cubicBezTo>
                    <a:pt x="470" y="389"/>
                    <a:pt x="470" y="389"/>
                    <a:pt x="470" y="389"/>
                  </a:cubicBezTo>
                  <a:cubicBezTo>
                    <a:pt x="483" y="405"/>
                    <a:pt x="483" y="405"/>
                    <a:pt x="483" y="405"/>
                  </a:cubicBezTo>
                  <a:cubicBezTo>
                    <a:pt x="487" y="408"/>
                    <a:pt x="485" y="410"/>
                    <a:pt x="481" y="409"/>
                  </a:cubicBezTo>
                  <a:cubicBezTo>
                    <a:pt x="461" y="403"/>
                    <a:pt x="461" y="403"/>
                    <a:pt x="461" y="403"/>
                  </a:cubicBezTo>
                  <a:cubicBezTo>
                    <a:pt x="455" y="402"/>
                    <a:pt x="455" y="402"/>
                    <a:pt x="455" y="402"/>
                  </a:cubicBezTo>
                  <a:cubicBezTo>
                    <a:pt x="459" y="407"/>
                    <a:pt x="459" y="407"/>
                    <a:pt x="459" y="407"/>
                  </a:cubicBezTo>
                  <a:cubicBezTo>
                    <a:pt x="471" y="423"/>
                    <a:pt x="471" y="423"/>
                    <a:pt x="471" y="423"/>
                  </a:cubicBezTo>
                  <a:cubicBezTo>
                    <a:pt x="473" y="427"/>
                    <a:pt x="472" y="429"/>
                    <a:pt x="468" y="427"/>
                  </a:cubicBezTo>
                  <a:cubicBezTo>
                    <a:pt x="449" y="420"/>
                    <a:pt x="449" y="420"/>
                    <a:pt x="449" y="420"/>
                  </a:cubicBezTo>
                  <a:cubicBezTo>
                    <a:pt x="442" y="417"/>
                    <a:pt x="442" y="417"/>
                    <a:pt x="442" y="417"/>
                  </a:cubicBezTo>
                  <a:cubicBezTo>
                    <a:pt x="446" y="423"/>
                    <a:pt x="446" y="423"/>
                    <a:pt x="446" y="423"/>
                  </a:cubicBezTo>
                  <a:cubicBezTo>
                    <a:pt x="456" y="441"/>
                    <a:pt x="456" y="441"/>
                    <a:pt x="456" y="441"/>
                  </a:cubicBezTo>
                  <a:cubicBezTo>
                    <a:pt x="458" y="445"/>
                    <a:pt x="457" y="446"/>
                    <a:pt x="452" y="444"/>
                  </a:cubicBezTo>
                  <a:cubicBezTo>
                    <a:pt x="434" y="435"/>
                    <a:pt x="434" y="435"/>
                    <a:pt x="434" y="435"/>
                  </a:cubicBezTo>
                  <a:cubicBezTo>
                    <a:pt x="429" y="433"/>
                    <a:pt x="429" y="433"/>
                    <a:pt x="429" y="433"/>
                  </a:cubicBezTo>
                  <a:cubicBezTo>
                    <a:pt x="431" y="438"/>
                    <a:pt x="431" y="438"/>
                    <a:pt x="431" y="438"/>
                  </a:cubicBezTo>
                  <a:cubicBezTo>
                    <a:pt x="440" y="457"/>
                    <a:pt x="440" y="457"/>
                    <a:pt x="440" y="457"/>
                  </a:cubicBezTo>
                  <a:cubicBezTo>
                    <a:pt x="442" y="461"/>
                    <a:pt x="440" y="462"/>
                    <a:pt x="436" y="460"/>
                  </a:cubicBezTo>
                  <a:cubicBezTo>
                    <a:pt x="419" y="449"/>
                    <a:pt x="419" y="449"/>
                    <a:pt x="419" y="449"/>
                  </a:cubicBezTo>
                  <a:cubicBezTo>
                    <a:pt x="413" y="446"/>
                    <a:pt x="413" y="446"/>
                    <a:pt x="413" y="446"/>
                  </a:cubicBezTo>
                  <a:cubicBezTo>
                    <a:pt x="415" y="452"/>
                    <a:pt x="415" y="452"/>
                    <a:pt x="415" y="452"/>
                  </a:cubicBezTo>
                  <a:cubicBezTo>
                    <a:pt x="422" y="471"/>
                    <a:pt x="422" y="471"/>
                    <a:pt x="422" y="471"/>
                  </a:cubicBezTo>
                  <a:cubicBezTo>
                    <a:pt x="424" y="476"/>
                    <a:pt x="422" y="477"/>
                    <a:pt x="418" y="474"/>
                  </a:cubicBezTo>
                  <a:cubicBezTo>
                    <a:pt x="402" y="462"/>
                    <a:pt x="402" y="462"/>
                    <a:pt x="402" y="462"/>
                  </a:cubicBezTo>
                  <a:cubicBezTo>
                    <a:pt x="397" y="459"/>
                    <a:pt x="397" y="459"/>
                    <a:pt x="397" y="459"/>
                  </a:cubicBezTo>
                  <a:cubicBezTo>
                    <a:pt x="399" y="465"/>
                    <a:pt x="399" y="465"/>
                    <a:pt x="399" y="465"/>
                  </a:cubicBezTo>
                  <a:cubicBezTo>
                    <a:pt x="404" y="484"/>
                    <a:pt x="404" y="484"/>
                    <a:pt x="404" y="484"/>
                  </a:cubicBezTo>
                  <a:cubicBezTo>
                    <a:pt x="405" y="489"/>
                    <a:pt x="403" y="490"/>
                    <a:pt x="400" y="487"/>
                  </a:cubicBezTo>
                  <a:cubicBezTo>
                    <a:pt x="385" y="473"/>
                    <a:pt x="385" y="473"/>
                    <a:pt x="385" y="473"/>
                  </a:cubicBezTo>
                  <a:cubicBezTo>
                    <a:pt x="379" y="469"/>
                    <a:pt x="379" y="469"/>
                    <a:pt x="379" y="469"/>
                  </a:cubicBezTo>
                  <a:cubicBezTo>
                    <a:pt x="381" y="476"/>
                    <a:pt x="381" y="476"/>
                    <a:pt x="381" y="476"/>
                  </a:cubicBezTo>
                  <a:cubicBezTo>
                    <a:pt x="384" y="496"/>
                    <a:pt x="384" y="496"/>
                    <a:pt x="384" y="496"/>
                  </a:cubicBezTo>
                  <a:cubicBezTo>
                    <a:pt x="385" y="500"/>
                    <a:pt x="383" y="501"/>
                    <a:pt x="380" y="498"/>
                  </a:cubicBezTo>
                  <a:cubicBezTo>
                    <a:pt x="366" y="483"/>
                    <a:pt x="366" y="483"/>
                    <a:pt x="366" y="483"/>
                  </a:cubicBezTo>
                  <a:cubicBezTo>
                    <a:pt x="361" y="479"/>
                    <a:pt x="361" y="479"/>
                    <a:pt x="361" y="479"/>
                  </a:cubicBezTo>
                  <a:cubicBezTo>
                    <a:pt x="362" y="485"/>
                    <a:pt x="362" y="485"/>
                    <a:pt x="362" y="485"/>
                  </a:cubicBezTo>
                  <a:cubicBezTo>
                    <a:pt x="364" y="505"/>
                    <a:pt x="364" y="505"/>
                    <a:pt x="364" y="505"/>
                  </a:cubicBezTo>
                  <a:cubicBezTo>
                    <a:pt x="364" y="510"/>
                    <a:pt x="362" y="511"/>
                    <a:pt x="359" y="507"/>
                  </a:cubicBezTo>
                  <a:cubicBezTo>
                    <a:pt x="347" y="491"/>
                    <a:pt x="347" y="491"/>
                    <a:pt x="347" y="491"/>
                  </a:cubicBezTo>
                  <a:cubicBezTo>
                    <a:pt x="342" y="486"/>
                    <a:pt x="342" y="486"/>
                    <a:pt x="342" y="486"/>
                  </a:cubicBezTo>
                  <a:cubicBezTo>
                    <a:pt x="342" y="493"/>
                    <a:pt x="342" y="493"/>
                    <a:pt x="342" y="493"/>
                  </a:cubicBezTo>
                  <a:cubicBezTo>
                    <a:pt x="342" y="513"/>
                    <a:pt x="342" y="513"/>
                    <a:pt x="342" y="513"/>
                  </a:cubicBezTo>
                  <a:cubicBezTo>
                    <a:pt x="342" y="518"/>
                    <a:pt x="340" y="518"/>
                    <a:pt x="338" y="514"/>
                  </a:cubicBezTo>
                  <a:cubicBezTo>
                    <a:pt x="326" y="497"/>
                    <a:pt x="326" y="497"/>
                    <a:pt x="326" y="497"/>
                  </a:cubicBezTo>
                  <a:cubicBezTo>
                    <a:pt x="323" y="492"/>
                    <a:pt x="323" y="492"/>
                    <a:pt x="323" y="492"/>
                  </a:cubicBezTo>
                  <a:cubicBezTo>
                    <a:pt x="322" y="498"/>
                    <a:pt x="322" y="498"/>
                    <a:pt x="322" y="498"/>
                  </a:cubicBezTo>
                  <a:cubicBezTo>
                    <a:pt x="321" y="519"/>
                    <a:pt x="321" y="519"/>
                    <a:pt x="321" y="519"/>
                  </a:cubicBezTo>
                  <a:cubicBezTo>
                    <a:pt x="320" y="523"/>
                    <a:pt x="318" y="524"/>
                    <a:pt x="316" y="520"/>
                  </a:cubicBezTo>
                  <a:cubicBezTo>
                    <a:pt x="306" y="502"/>
                    <a:pt x="306" y="502"/>
                    <a:pt x="306" y="502"/>
                  </a:cubicBezTo>
                  <a:cubicBezTo>
                    <a:pt x="303" y="496"/>
                    <a:pt x="303" y="496"/>
                    <a:pt x="303" y="496"/>
                  </a:cubicBezTo>
                  <a:cubicBezTo>
                    <a:pt x="301" y="503"/>
                    <a:pt x="301" y="503"/>
                    <a:pt x="301" y="503"/>
                  </a:cubicBezTo>
                  <a:cubicBezTo>
                    <a:pt x="298" y="523"/>
                    <a:pt x="298" y="523"/>
                    <a:pt x="298" y="523"/>
                  </a:cubicBezTo>
                  <a:cubicBezTo>
                    <a:pt x="297" y="527"/>
                    <a:pt x="295" y="528"/>
                    <a:pt x="293" y="523"/>
                  </a:cubicBezTo>
                  <a:cubicBezTo>
                    <a:pt x="285" y="505"/>
                    <a:pt x="285" y="505"/>
                    <a:pt x="285" y="505"/>
                  </a:cubicBezTo>
                  <a:cubicBezTo>
                    <a:pt x="283" y="499"/>
                    <a:pt x="283" y="499"/>
                    <a:pt x="283" y="499"/>
                  </a:cubicBezTo>
                  <a:cubicBezTo>
                    <a:pt x="281" y="505"/>
                    <a:pt x="281" y="505"/>
                    <a:pt x="281" y="505"/>
                  </a:cubicBezTo>
                  <a:cubicBezTo>
                    <a:pt x="276" y="525"/>
                    <a:pt x="276" y="525"/>
                    <a:pt x="276" y="525"/>
                  </a:cubicBezTo>
                  <a:cubicBezTo>
                    <a:pt x="275" y="529"/>
                    <a:pt x="272" y="529"/>
                    <a:pt x="271" y="525"/>
                  </a:cubicBezTo>
                  <a:cubicBezTo>
                    <a:pt x="264" y="506"/>
                    <a:pt x="264" y="506"/>
                    <a:pt x="264" y="506"/>
                  </a:cubicBezTo>
                  <a:cubicBezTo>
                    <a:pt x="262" y="499"/>
                    <a:pt x="262" y="499"/>
                    <a:pt x="262" y="499"/>
                  </a:cubicBezTo>
                  <a:cubicBezTo>
                    <a:pt x="260" y="505"/>
                    <a:pt x="260" y="505"/>
                    <a:pt x="260" y="505"/>
                  </a:cubicBezTo>
                  <a:cubicBezTo>
                    <a:pt x="253" y="525"/>
                    <a:pt x="253" y="525"/>
                    <a:pt x="253" y="525"/>
                  </a:cubicBezTo>
                  <a:cubicBezTo>
                    <a:pt x="251" y="529"/>
                    <a:pt x="249" y="529"/>
                    <a:pt x="248" y="524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499"/>
                    <a:pt x="242" y="499"/>
                    <a:pt x="242" y="499"/>
                  </a:cubicBezTo>
                  <a:cubicBezTo>
                    <a:pt x="239" y="504"/>
                    <a:pt x="239" y="504"/>
                    <a:pt x="239" y="504"/>
                  </a:cubicBezTo>
                  <a:cubicBezTo>
                    <a:pt x="230" y="523"/>
                    <a:pt x="230" y="523"/>
                    <a:pt x="230" y="523"/>
                  </a:cubicBezTo>
                  <a:cubicBezTo>
                    <a:pt x="228" y="527"/>
                    <a:pt x="226" y="527"/>
                    <a:pt x="225" y="522"/>
                  </a:cubicBezTo>
                  <a:cubicBezTo>
                    <a:pt x="222" y="502"/>
                    <a:pt x="222" y="502"/>
                    <a:pt x="222" y="502"/>
                  </a:cubicBezTo>
                  <a:cubicBezTo>
                    <a:pt x="221" y="495"/>
                    <a:pt x="221" y="495"/>
                    <a:pt x="221" y="495"/>
                  </a:cubicBezTo>
                  <a:cubicBezTo>
                    <a:pt x="218" y="501"/>
                    <a:pt x="218" y="501"/>
                    <a:pt x="218" y="501"/>
                  </a:cubicBezTo>
                  <a:cubicBezTo>
                    <a:pt x="208" y="519"/>
                    <a:pt x="208" y="519"/>
                    <a:pt x="208" y="519"/>
                  </a:cubicBezTo>
                  <a:cubicBezTo>
                    <a:pt x="205" y="523"/>
                    <a:pt x="203" y="522"/>
                    <a:pt x="203" y="517"/>
                  </a:cubicBezTo>
                  <a:cubicBezTo>
                    <a:pt x="202" y="497"/>
                    <a:pt x="202" y="497"/>
                    <a:pt x="202" y="497"/>
                  </a:cubicBezTo>
                  <a:cubicBezTo>
                    <a:pt x="201" y="491"/>
                    <a:pt x="201" y="491"/>
                    <a:pt x="201" y="491"/>
                  </a:cubicBezTo>
                  <a:cubicBezTo>
                    <a:pt x="198" y="496"/>
                    <a:pt x="198" y="496"/>
                    <a:pt x="198" y="496"/>
                  </a:cubicBezTo>
                  <a:cubicBezTo>
                    <a:pt x="186" y="513"/>
                    <a:pt x="186" y="513"/>
                    <a:pt x="186" y="513"/>
                  </a:cubicBezTo>
                  <a:cubicBezTo>
                    <a:pt x="183" y="517"/>
                    <a:pt x="181" y="516"/>
                    <a:pt x="181" y="511"/>
                  </a:cubicBezTo>
                  <a:cubicBezTo>
                    <a:pt x="182" y="491"/>
                    <a:pt x="182" y="491"/>
                    <a:pt x="182" y="491"/>
                  </a:cubicBezTo>
                  <a:cubicBezTo>
                    <a:pt x="182" y="484"/>
                    <a:pt x="182" y="484"/>
                    <a:pt x="182" y="484"/>
                  </a:cubicBezTo>
                  <a:cubicBezTo>
                    <a:pt x="178" y="489"/>
                    <a:pt x="178" y="489"/>
                    <a:pt x="178" y="489"/>
                  </a:cubicBezTo>
                  <a:cubicBezTo>
                    <a:pt x="165" y="505"/>
                    <a:pt x="165" y="505"/>
                    <a:pt x="165" y="505"/>
                  </a:cubicBezTo>
                  <a:cubicBezTo>
                    <a:pt x="162" y="508"/>
                    <a:pt x="160" y="508"/>
                    <a:pt x="160" y="503"/>
                  </a:cubicBezTo>
                  <a:cubicBezTo>
                    <a:pt x="162" y="483"/>
                    <a:pt x="162" y="483"/>
                    <a:pt x="162" y="483"/>
                  </a:cubicBezTo>
                  <a:cubicBezTo>
                    <a:pt x="163" y="477"/>
                    <a:pt x="163" y="477"/>
                    <a:pt x="163" y="477"/>
                  </a:cubicBezTo>
                  <a:cubicBezTo>
                    <a:pt x="159" y="481"/>
                    <a:pt x="159" y="481"/>
                    <a:pt x="159" y="481"/>
                  </a:cubicBezTo>
                  <a:cubicBezTo>
                    <a:pt x="144" y="495"/>
                    <a:pt x="144" y="495"/>
                    <a:pt x="144" y="495"/>
                  </a:cubicBezTo>
                  <a:cubicBezTo>
                    <a:pt x="141" y="499"/>
                    <a:pt x="139" y="498"/>
                    <a:pt x="140" y="493"/>
                  </a:cubicBezTo>
                  <a:cubicBezTo>
                    <a:pt x="144" y="473"/>
                    <a:pt x="144" y="473"/>
                    <a:pt x="144" y="473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0" y="471"/>
                    <a:pt x="140" y="471"/>
                    <a:pt x="140" y="471"/>
                  </a:cubicBezTo>
                  <a:cubicBezTo>
                    <a:pt x="124" y="484"/>
                    <a:pt x="124" y="484"/>
                    <a:pt x="124" y="484"/>
                  </a:cubicBezTo>
                  <a:cubicBezTo>
                    <a:pt x="121" y="487"/>
                    <a:pt x="119" y="486"/>
                    <a:pt x="120" y="481"/>
                  </a:cubicBezTo>
                  <a:cubicBezTo>
                    <a:pt x="126" y="462"/>
                    <a:pt x="126" y="462"/>
                    <a:pt x="126" y="462"/>
                  </a:cubicBezTo>
                  <a:cubicBezTo>
                    <a:pt x="128" y="456"/>
                    <a:pt x="128" y="456"/>
                    <a:pt x="128" y="456"/>
                  </a:cubicBezTo>
                  <a:cubicBezTo>
                    <a:pt x="123" y="459"/>
                    <a:pt x="123" y="459"/>
                    <a:pt x="123" y="459"/>
                  </a:cubicBezTo>
                  <a:cubicBezTo>
                    <a:pt x="106" y="471"/>
                    <a:pt x="106" y="471"/>
                    <a:pt x="106" y="471"/>
                  </a:cubicBezTo>
                  <a:cubicBezTo>
                    <a:pt x="102" y="474"/>
                    <a:pt x="100" y="472"/>
                    <a:pt x="102" y="468"/>
                  </a:cubicBezTo>
                  <a:cubicBezTo>
                    <a:pt x="110" y="449"/>
                    <a:pt x="110" y="449"/>
                    <a:pt x="110" y="449"/>
                  </a:cubicBezTo>
                  <a:cubicBezTo>
                    <a:pt x="112" y="442"/>
                    <a:pt x="112" y="442"/>
                    <a:pt x="112" y="442"/>
                  </a:cubicBezTo>
                  <a:cubicBezTo>
                    <a:pt x="106" y="446"/>
                    <a:pt x="106" y="446"/>
                    <a:pt x="106" y="446"/>
                  </a:cubicBezTo>
                  <a:cubicBezTo>
                    <a:pt x="89" y="456"/>
                    <a:pt x="89" y="456"/>
                    <a:pt x="89" y="456"/>
                  </a:cubicBezTo>
                  <a:cubicBezTo>
                    <a:pt x="84" y="459"/>
                    <a:pt x="83" y="457"/>
                    <a:pt x="85" y="453"/>
                  </a:cubicBezTo>
                  <a:cubicBezTo>
                    <a:pt x="94" y="435"/>
                    <a:pt x="94" y="435"/>
                    <a:pt x="94" y="435"/>
                  </a:cubicBezTo>
                  <a:cubicBezTo>
                    <a:pt x="97" y="429"/>
                    <a:pt x="97" y="429"/>
                    <a:pt x="97" y="429"/>
                  </a:cubicBezTo>
                  <a:cubicBezTo>
                    <a:pt x="91" y="432"/>
                    <a:pt x="91" y="432"/>
                    <a:pt x="91" y="432"/>
                  </a:cubicBezTo>
                  <a:cubicBezTo>
                    <a:pt x="73" y="440"/>
                    <a:pt x="73" y="440"/>
                    <a:pt x="73" y="440"/>
                  </a:cubicBezTo>
                  <a:cubicBezTo>
                    <a:pt x="68" y="442"/>
                    <a:pt x="67" y="441"/>
                    <a:pt x="69" y="437"/>
                  </a:cubicBezTo>
                  <a:cubicBezTo>
                    <a:pt x="80" y="419"/>
                    <a:pt x="80" y="419"/>
                    <a:pt x="80" y="419"/>
                  </a:cubicBezTo>
                  <a:cubicBezTo>
                    <a:pt x="84" y="413"/>
                    <a:pt x="84" y="413"/>
                    <a:pt x="84" y="413"/>
                  </a:cubicBezTo>
                  <a:cubicBezTo>
                    <a:pt x="77" y="416"/>
                    <a:pt x="77" y="416"/>
                    <a:pt x="77" y="416"/>
                  </a:cubicBezTo>
                  <a:cubicBezTo>
                    <a:pt x="58" y="423"/>
                    <a:pt x="58" y="423"/>
                    <a:pt x="58" y="423"/>
                  </a:cubicBezTo>
                  <a:cubicBezTo>
                    <a:pt x="54" y="424"/>
                    <a:pt x="52" y="423"/>
                    <a:pt x="55" y="419"/>
                  </a:cubicBezTo>
                  <a:cubicBezTo>
                    <a:pt x="67" y="402"/>
                    <a:pt x="67" y="402"/>
                    <a:pt x="67" y="402"/>
                  </a:cubicBezTo>
                  <a:cubicBezTo>
                    <a:pt x="71" y="397"/>
                    <a:pt x="71" y="397"/>
                    <a:pt x="71" y="397"/>
                  </a:cubicBezTo>
                  <a:cubicBezTo>
                    <a:pt x="65" y="399"/>
                    <a:pt x="65" y="399"/>
                    <a:pt x="65" y="399"/>
                  </a:cubicBezTo>
                  <a:cubicBezTo>
                    <a:pt x="45" y="404"/>
                    <a:pt x="45" y="404"/>
                    <a:pt x="45" y="404"/>
                  </a:cubicBezTo>
                  <a:cubicBezTo>
                    <a:pt x="41" y="406"/>
                    <a:pt x="39" y="404"/>
                    <a:pt x="43" y="400"/>
                  </a:cubicBezTo>
                  <a:cubicBezTo>
                    <a:pt x="56" y="385"/>
                    <a:pt x="56" y="385"/>
                    <a:pt x="56" y="385"/>
                  </a:cubicBezTo>
                  <a:cubicBezTo>
                    <a:pt x="61" y="380"/>
                    <a:pt x="61" y="380"/>
                    <a:pt x="61" y="380"/>
                  </a:cubicBezTo>
                  <a:cubicBezTo>
                    <a:pt x="54" y="381"/>
                    <a:pt x="54" y="381"/>
                    <a:pt x="54" y="381"/>
                  </a:cubicBezTo>
                  <a:cubicBezTo>
                    <a:pt x="34" y="385"/>
                    <a:pt x="34" y="385"/>
                    <a:pt x="34" y="385"/>
                  </a:cubicBezTo>
                  <a:cubicBezTo>
                    <a:pt x="29" y="385"/>
                    <a:pt x="28" y="383"/>
                    <a:pt x="32" y="380"/>
                  </a:cubicBezTo>
                  <a:cubicBezTo>
                    <a:pt x="46" y="366"/>
                    <a:pt x="46" y="366"/>
                    <a:pt x="46" y="366"/>
                  </a:cubicBezTo>
                  <a:cubicBezTo>
                    <a:pt x="51" y="362"/>
                    <a:pt x="51" y="362"/>
                    <a:pt x="51" y="362"/>
                  </a:cubicBezTo>
                  <a:cubicBezTo>
                    <a:pt x="44" y="362"/>
                    <a:pt x="44" y="362"/>
                    <a:pt x="44" y="362"/>
                  </a:cubicBezTo>
                  <a:cubicBezTo>
                    <a:pt x="24" y="364"/>
                    <a:pt x="24" y="364"/>
                    <a:pt x="24" y="364"/>
                  </a:cubicBezTo>
                  <a:cubicBezTo>
                    <a:pt x="20" y="365"/>
                    <a:pt x="19" y="363"/>
                    <a:pt x="22" y="360"/>
                  </a:cubicBezTo>
                  <a:cubicBezTo>
                    <a:pt x="38" y="347"/>
                    <a:pt x="38" y="347"/>
                    <a:pt x="38" y="347"/>
                  </a:cubicBezTo>
                  <a:cubicBezTo>
                    <a:pt x="44" y="343"/>
                    <a:pt x="44" y="343"/>
                    <a:pt x="44" y="343"/>
                  </a:cubicBezTo>
                  <a:cubicBezTo>
                    <a:pt x="37" y="343"/>
                    <a:pt x="37" y="343"/>
                    <a:pt x="37" y="343"/>
                  </a:cubicBezTo>
                  <a:cubicBezTo>
                    <a:pt x="16" y="343"/>
                    <a:pt x="16" y="343"/>
                    <a:pt x="16" y="343"/>
                  </a:cubicBezTo>
                  <a:cubicBezTo>
                    <a:pt x="12" y="343"/>
                    <a:pt x="11" y="341"/>
                    <a:pt x="15" y="338"/>
                  </a:cubicBezTo>
                  <a:cubicBezTo>
                    <a:pt x="32" y="327"/>
                    <a:pt x="32" y="327"/>
                    <a:pt x="32" y="327"/>
                  </a:cubicBezTo>
                  <a:cubicBezTo>
                    <a:pt x="37" y="323"/>
                    <a:pt x="37" y="323"/>
                    <a:pt x="37" y="323"/>
                  </a:cubicBezTo>
                  <a:cubicBezTo>
                    <a:pt x="31" y="323"/>
                    <a:pt x="31" y="323"/>
                    <a:pt x="31" y="323"/>
                  </a:cubicBezTo>
                  <a:cubicBezTo>
                    <a:pt x="11" y="321"/>
                    <a:pt x="11" y="321"/>
                    <a:pt x="11" y="321"/>
                  </a:cubicBezTo>
                  <a:cubicBezTo>
                    <a:pt x="6" y="321"/>
                    <a:pt x="5" y="318"/>
                    <a:pt x="10" y="316"/>
                  </a:cubicBezTo>
                  <a:cubicBezTo>
                    <a:pt x="27" y="306"/>
                    <a:pt x="27" y="306"/>
                    <a:pt x="27" y="306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27" y="302"/>
                    <a:pt x="27" y="302"/>
                    <a:pt x="27" y="302"/>
                  </a:cubicBezTo>
                  <a:cubicBezTo>
                    <a:pt x="7" y="298"/>
                    <a:pt x="7" y="298"/>
                    <a:pt x="7" y="298"/>
                  </a:cubicBezTo>
                  <a:cubicBezTo>
                    <a:pt x="2" y="298"/>
                    <a:pt x="2" y="295"/>
                    <a:pt x="6" y="293"/>
                  </a:cubicBezTo>
                  <a:cubicBezTo>
                    <a:pt x="25" y="285"/>
                    <a:pt x="25" y="285"/>
                    <a:pt x="25" y="285"/>
                  </a:cubicBezTo>
                  <a:cubicBezTo>
                    <a:pt x="30" y="283"/>
                    <a:pt x="30" y="283"/>
                    <a:pt x="30" y="283"/>
                  </a:cubicBezTo>
                  <a:cubicBezTo>
                    <a:pt x="24" y="281"/>
                    <a:pt x="24" y="281"/>
                    <a:pt x="24" y="281"/>
                  </a:cubicBezTo>
                  <a:cubicBezTo>
                    <a:pt x="5" y="276"/>
                    <a:pt x="5" y="276"/>
                    <a:pt x="5" y="276"/>
                  </a:cubicBezTo>
                  <a:cubicBezTo>
                    <a:pt x="0" y="275"/>
                    <a:pt x="0" y="273"/>
                    <a:pt x="5" y="271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5" y="253"/>
                    <a:pt x="5" y="253"/>
                    <a:pt x="5" y="253"/>
                  </a:cubicBezTo>
                  <a:cubicBezTo>
                    <a:pt x="0" y="251"/>
                    <a:pt x="0" y="249"/>
                    <a:pt x="5" y="248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31" y="242"/>
                    <a:pt x="31" y="242"/>
                    <a:pt x="31" y="242"/>
                  </a:cubicBezTo>
                  <a:cubicBezTo>
                    <a:pt x="25" y="239"/>
                    <a:pt x="25" y="239"/>
                    <a:pt x="25" y="239"/>
                  </a:cubicBezTo>
                  <a:cubicBezTo>
                    <a:pt x="7" y="231"/>
                    <a:pt x="7" y="231"/>
                    <a:pt x="7" y="231"/>
                  </a:cubicBezTo>
                  <a:cubicBezTo>
                    <a:pt x="2" y="229"/>
                    <a:pt x="3" y="227"/>
                    <a:pt x="7" y="226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34" y="222"/>
                    <a:pt x="34" y="222"/>
                    <a:pt x="34" y="222"/>
                  </a:cubicBezTo>
                  <a:cubicBezTo>
                    <a:pt x="28" y="218"/>
                    <a:pt x="28" y="218"/>
                    <a:pt x="28" y="218"/>
                  </a:cubicBezTo>
                  <a:cubicBezTo>
                    <a:pt x="11" y="208"/>
                    <a:pt x="11" y="208"/>
                    <a:pt x="11" y="208"/>
                  </a:cubicBezTo>
                  <a:cubicBezTo>
                    <a:pt x="7" y="206"/>
                    <a:pt x="7" y="204"/>
                    <a:pt x="12" y="203"/>
                  </a:cubicBezTo>
                  <a:cubicBezTo>
                    <a:pt x="32" y="202"/>
                    <a:pt x="32" y="202"/>
                    <a:pt x="32" y="202"/>
                  </a:cubicBezTo>
                  <a:cubicBezTo>
                    <a:pt x="38" y="202"/>
                    <a:pt x="38" y="202"/>
                    <a:pt x="38" y="202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3" y="184"/>
                    <a:pt x="13" y="182"/>
                    <a:pt x="18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45" y="182"/>
                    <a:pt x="45" y="182"/>
                    <a:pt x="45" y="182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25" y="165"/>
                    <a:pt x="25" y="165"/>
                    <a:pt x="25" y="165"/>
                  </a:cubicBezTo>
                  <a:cubicBezTo>
                    <a:pt x="21" y="162"/>
                    <a:pt x="22" y="160"/>
                    <a:pt x="26" y="160"/>
                  </a:cubicBezTo>
                  <a:cubicBezTo>
                    <a:pt x="47" y="163"/>
                    <a:pt x="47" y="163"/>
                    <a:pt x="47" y="163"/>
                  </a:cubicBezTo>
                  <a:cubicBezTo>
                    <a:pt x="53" y="163"/>
                    <a:pt x="53" y="163"/>
                    <a:pt x="53" y="163"/>
                  </a:cubicBezTo>
                  <a:cubicBezTo>
                    <a:pt x="48" y="159"/>
                    <a:pt x="48" y="159"/>
                    <a:pt x="48" y="159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1" y="141"/>
                    <a:pt x="32" y="139"/>
                    <a:pt x="36" y="140"/>
                  </a:cubicBezTo>
                  <a:cubicBezTo>
                    <a:pt x="56" y="144"/>
                    <a:pt x="56" y="144"/>
                    <a:pt x="56" y="144"/>
                  </a:cubicBezTo>
                  <a:cubicBezTo>
                    <a:pt x="63" y="146"/>
                    <a:pt x="63" y="146"/>
                    <a:pt x="63" y="146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45" y="125"/>
                    <a:pt x="45" y="125"/>
                    <a:pt x="45" y="125"/>
                  </a:cubicBezTo>
                  <a:cubicBezTo>
                    <a:pt x="42" y="121"/>
                    <a:pt x="44" y="119"/>
                    <a:pt x="48" y="121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74" y="128"/>
                    <a:pt x="74" y="128"/>
                    <a:pt x="74" y="128"/>
                  </a:cubicBezTo>
                  <a:cubicBezTo>
                    <a:pt x="70" y="123"/>
                    <a:pt x="70" y="123"/>
                    <a:pt x="70" y="123"/>
                  </a:cubicBezTo>
                  <a:cubicBezTo>
                    <a:pt x="58" y="107"/>
                    <a:pt x="58" y="107"/>
                    <a:pt x="58" y="107"/>
                  </a:cubicBezTo>
                  <a:cubicBezTo>
                    <a:pt x="56" y="104"/>
                    <a:pt x="57" y="102"/>
                    <a:pt x="59" y="102"/>
                  </a:cubicBezTo>
                  <a:cubicBezTo>
                    <a:pt x="59" y="102"/>
                    <a:pt x="60" y="102"/>
                    <a:pt x="61" y="103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73" y="89"/>
                    <a:pt x="73" y="89"/>
                    <a:pt x="73" y="89"/>
                  </a:cubicBezTo>
                  <a:cubicBezTo>
                    <a:pt x="71" y="86"/>
                    <a:pt x="72" y="84"/>
                    <a:pt x="74" y="84"/>
                  </a:cubicBezTo>
                  <a:cubicBezTo>
                    <a:pt x="75" y="84"/>
                    <a:pt x="75" y="85"/>
                    <a:pt x="77" y="85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100" y="97"/>
                    <a:pt x="100" y="97"/>
                    <a:pt x="100" y="97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7" y="69"/>
                    <a:pt x="89" y="67"/>
                    <a:pt x="93" y="70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14" y="77"/>
                    <a:pt x="114" y="77"/>
                    <a:pt x="114" y="77"/>
                  </a:cubicBezTo>
                  <a:cubicBezTo>
                    <a:pt x="107" y="58"/>
                    <a:pt x="107" y="58"/>
                    <a:pt x="107" y="58"/>
                  </a:cubicBezTo>
                  <a:cubicBezTo>
                    <a:pt x="105" y="54"/>
                    <a:pt x="107" y="53"/>
                    <a:pt x="111" y="55"/>
                  </a:cubicBezTo>
                  <a:cubicBezTo>
                    <a:pt x="127" y="67"/>
                    <a:pt x="127" y="67"/>
                    <a:pt x="127" y="67"/>
                  </a:cubicBezTo>
                  <a:cubicBezTo>
                    <a:pt x="132" y="71"/>
                    <a:pt x="132" y="71"/>
                    <a:pt x="132" y="71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4" y="41"/>
                    <a:pt x="126" y="40"/>
                    <a:pt x="129" y="43"/>
                  </a:cubicBezTo>
                  <a:cubicBezTo>
                    <a:pt x="144" y="56"/>
                    <a:pt x="144" y="56"/>
                    <a:pt x="144" y="56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48" y="54"/>
                    <a:pt x="148" y="54"/>
                    <a:pt x="148" y="54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44" y="29"/>
                    <a:pt x="146" y="28"/>
                    <a:pt x="149" y="32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45"/>
                    <a:pt x="167" y="45"/>
                    <a:pt x="167" y="45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2"/>
                    <a:pt x="165" y="21"/>
                    <a:pt x="166" y="21"/>
                  </a:cubicBezTo>
                  <a:cubicBezTo>
                    <a:pt x="167" y="20"/>
                    <a:pt x="168" y="21"/>
                    <a:pt x="170" y="23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7" y="44"/>
                    <a:pt x="187" y="44"/>
                    <a:pt x="187" y="44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87" y="14"/>
                    <a:pt x="187" y="13"/>
                    <a:pt x="188" y="13"/>
                  </a:cubicBezTo>
                  <a:cubicBezTo>
                    <a:pt x="189" y="13"/>
                    <a:pt x="190" y="13"/>
                    <a:pt x="191" y="15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6" y="37"/>
                    <a:pt x="206" y="37"/>
                    <a:pt x="206" y="37"/>
                  </a:cubicBezTo>
                  <a:cubicBezTo>
                    <a:pt x="207" y="31"/>
                    <a:pt x="207" y="31"/>
                    <a:pt x="207" y="3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6"/>
                    <a:pt x="211" y="6"/>
                    <a:pt x="213" y="10"/>
                  </a:cubicBezTo>
                  <a:cubicBezTo>
                    <a:pt x="223" y="28"/>
                    <a:pt x="223" y="28"/>
                    <a:pt x="223" y="28"/>
                  </a:cubicBezTo>
                  <a:cubicBezTo>
                    <a:pt x="226" y="34"/>
                    <a:pt x="226" y="34"/>
                    <a:pt x="226" y="34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31" y="7"/>
                    <a:pt x="231" y="7"/>
                    <a:pt x="231" y="7"/>
                  </a:cubicBezTo>
                  <a:cubicBezTo>
                    <a:pt x="232" y="2"/>
                    <a:pt x="234" y="2"/>
                    <a:pt x="236" y="6"/>
                  </a:cubicBezTo>
                  <a:cubicBezTo>
                    <a:pt x="244" y="25"/>
                    <a:pt x="244" y="25"/>
                    <a:pt x="244" y="25"/>
                  </a:cubicBezTo>
                  <a:cubicBezTo>
                    <a:pt x="246" y="31"/>
                    <a:pt x="246" y="31"/>
                    <a:pt x="246" y="31"/>
                  </a:cubicBezTo>
                  <a:cubicBezTo>
                    <a:pt x="248" y="25"/>
                    <a:pt x="248" y="25"/>
                    <a:pt x="248" y="25"/>
                  </a:cubicBezTo>
                  <a:cubicBezTo>
                    <a:pt x="253" y="5"/>
                    <a:pt x="253" y="5"/>
                    <a:pt x="253" y="5"/>
                  </a:cubicBezTo>
                  <a:cubicBezTo>
                    <a:pt x="254" y="1"/>
                    <a:pt x="257" y="0"/>
                    <a:pt x="258" y="5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67" y="31"/>
                    <a:pt x="267" y="31"/>
                    <a:pt x="267" y="31"/>
                  </a:cubicBezTo>
                  <a:cubicBezTo>
                    <a:pt x="269" y="24"/>
                    <a:pt x="269" y="24"/>
                    <a:pt x="269" y="24"/>
                  </a:cubicBezTo>
                  <a:cubicBezTo>
                    <a:pt x="276" y="5"/>
                    <a:pt x="276" y="5"/>
                    <a:pt x="276" y="5"/>
                  </a:cubicBezTo>
                  <a:cubicBezTo>
                    <a:pt x="278" y="1"/>
                    <a:pt x="280" y="1"/>
                    <a:pt x="281" y="5"/>
                  </a:cubicBezTo>
                  <a:cubicBezTo>
                    <a:pt x="286" y="25"/>
                    <a:pt x="286" y="25"/>
                    <a:pt x="286" y="25"/>
                  </a:cubicBezTo>
                  <a:cubicBezTo>
                    <a:pt x="287" y="31"/>
                    <a:pt x="287" y="31"/>
                    <a:pt x="287" y="31"/>
                  </a:cubicBezTo>
                  <a:cubicBezTo>
                    <a:pt x="290" y="26"/>
                    <a:pt x="290" y="26"/>
                    <a:pt x="290" y="26"/>
                  </a:cubicBezTo>
                  <a:cubicBezTo>
                    <a:pt x="299" y="7"/>
                    <a:pt x="299" y="7"/>
                    <a:pt x="299" y="7"/>
                  </a:cubicBezTo>
                  <a:cubicBezTo>
                    <a:pt x="299" y="5"/>
                    <a:pt x="301" y="4"/>
                    <a:pt x="301" y="4"/>
                  </a:cubicBezTo>
                  <a:cubicBezTo>
                    <a:pt x="302" y="4"/>
                    <a:pt x="303" y="5"/>
                    <a:pt x="303" y="8"/>
                  </a:cubicBezTo>
                  <a:cubicBezTo>
                    <a:pt x="306" y="28"/>
                    <a:pt x="306" y="28"/>
                    <a:pt x="306" y="28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11" y="29"/>
                    <a:pt x="311" y="29"/>
                    <a:pt x="311" y="29"/>
                  </a:cubicBezTo>
                  <a:cubicBezTo>
                    <a:pt x="321" y="11"/>
                    <a:pt x="321" y="11"/>
                    <a:pt x="321" y="11"/>
                  </a:cubicBezTo>
                  <a:cubicBezTo>
                    <a:pt x="322" y="9"/>
                    <a:pt x="323" y="8"/>
                    <a:pt x="324" y="8"/>
                  </a:cubicBezTo>
                  <a:close/>
                  <a:moveTo>
                    <a:pt x="442" y="187"/>
                  </a:moveTo>
                  <a:cubicBezTo>
                    <a:pt x="442" y="187"/>
                    <a:pt x="442" y="187"/>
                    <a:pt x="442" y="187"/>
                  </a:cubicBezTo>
                  <a:cubicBezTo>
                    <a:pt x="441" y="185"/>
                    <a:pt x="440" y="183"/>
                    <a:pt x="439" y="181"/>
                  </a:cubicBezTo>
                  <a:cubicBezTo>
                    <a:pt x="442" y="178"/>
                    <a:pt x="442" y="178"/>
                    <a:pt x="442" y="178"/>
                  </a:cubicBezTo>
                  <a:cubicBezTo>
                    <a:pt x="446" y="176"/>
                    <a:pt x="449" y="174"/>
                    <a:pt x="453" y="172"/>
                  </a:cubicBezTo>
                  <a:cubicBezTo>
                    <a:pt x="454" y="171"/>
                    <a:pt x="453" y="170"/>
                    <a:pt x="452" y="170"/>
                  </a:cubicBezTo>
                  <a:cubicBezTo>
                    <a:pt x="441" y="174"/>
                    <a:pt x="441" y="174"/>
                    <a:pt x="441" y="174"/>
                  </a:cubicBezTo>
                  <a:cubicBezTo>
                    <a:pt x="436" y="176"/>
                    <a:pt x="436" y="176"/>
                    <a:pt x="436" y="176"/>
                  </a:cubicBezTo>
                  <a:cubicBezTo>
                    <a:pt x="435" y="174"/>
                    <a:pt x="434" y="172"/>
                    <a:pt x="433" y="170"/>
                  </a:cubicBezTo>
                  <a:cubicBezTo>
                    <a:pt x="437" y="167"/>
                    <a:pt x="437" y="167"/>
                    <a:pt x="437" y="167"/>
                  </a:cubicBezTo>
                  <a:cubicBezTo>
                    <a:pt x="440" y="165"/>
                    <a:pt x="443" y="162"/>
                    <a:pt x="447" y="160"/>
                  </a:cubicBezTo>
                  <a:cubicBezTo>
                    <a:pt x="447" y="159"/>
                    <a:pt x="447" y="158"/>
                    <a:pt x="446" y="158"/>
                  </a:cubicBezTo>
                  <a:cubicBezTo>
                    <a:pt x="435" y="164"/>
                    <a:pt x="435" y="164"/>
                    <a:pt x="435" y="164"/>
                  </a:cubicBezTo>
                  <a:cubicBezTo>
                    <a:pt x="430" y="165"/>
                    <a:pt x="430" y="165"/>
                    <a:pt x="430" y="165"/>
                  </a:cubicBezTo>
                  <a:cubicBezTo>
                    <a:pt x="429" y="163"/>
                    <a:pt x="428" y="161"/>
                    <a:pt x="427" y="159"/>
                  </a:cubicBezTo>
                  <a:cubicBezTo>
                    <a:pt x="430" y="156"/>
                    <a:pt x="430" y="156"/>
                    <a:pt x="430" y="156"/>
                  </a:cubicBezTo>
                  <a:cubicBezTo>
                    <a:pt x="433" y="154"/>
                    <a:pt x="437" y="151"/>
                    <a:pt x="440" y="149"/>
                  </a:cubicBezTo>
                  <a:cubicBezTo>
                    <a:pt x="440" y="148"/>
                    <a:pt x="439" y="147"/>
                    <a:pt x="439" y="147"/>
                  </a:cubicBezTo>
                  <a:cubicBezTo>
                    <a:pt x="428" y="153"/>
                    <a:pt x="428" y="153"/>
                    <a:pt x="428" y="153"/>
                  </a:cubicBezTo>
                  <a:cubicBezTo>
                    <a:pt x="424" y="155"/>
                    <a:pt x="424" y="155"/>
                    <a:pt x="424" y="155"/>
                  </a:cubicBezTo>
                  <a:cubicBezTo>
                    <a:pt x="422" y="153"/>
                    <a:pt x="421" y="151"/>
                    <a:pt x="420" y="149"/>
                  </a:cubicBezTo>
                  <a:cubicBezTo>
                    <a:pt x="423" y="146"/>
                    <a:pt x="423" y="146"/>
                    <a:pt x="423" y="146"/>
                  </a:cubicBezTo>
                  <a:cubicBezTo>
                    <a:pt x="426" y="143"/>
                    <a:pt x="429" y="141"/>
                    <a:pt x="432" y="138"/>
                  </a:cubicBezTo>
                  <a:cubicBezTo>
                    <a:pt x="433" y="137"/>
                    <a:pt x="432" y="136"/>
                    <a:pt x="431" y="136"/>
                  </a:cubicBezTo>
                  <a:cubicBezTo>
                    <a:pt x="420" y="143"/>
                    <a:pt x="420" y="143"/>
                    <a:pt x="420" y="143"/>
                  </a:cubicBezTo>
                  <a:cubicBezTo>
                    <a:pt x="417" y="145"/>
                    <a:pt x="417" y="145"/>
                    <a:pt x="417" y="145"/>
                  </a:cubicBezTo>
                  <a:cubicBezTo>
                    <a:pt x="415" y="143"/>
                    <a:pt x="414" y="142"/>
                    <a:pt x="412" y="140"/>
                  </a:cubicBezTo>
                  <a:cubicBezTo>
                    <a:pt x="415" y="136"/>
                    <a:pt x="415" y="136"/>
                    <a:pt x="415" y="136"/>
                  </a:cubicBezTo>
                  <a:cubicBezTo>
                    <a:pt x="418" y="133"/>
                    <a:pt x="421" y="131"/>
                    <a:pt x="424" y="128"/>
                  </a:cubicBezTo>
                  <a:cubicBezTo>
                    <a:pt x="424" y="127"/>
                    <a:pt x="423" y="126"/>
                    <a:pt x="423" y="126"/>
                  </a:cubicBezTo>
                  <a:cubicBezTo>
                    <a:pt x="412" y="133"/>
                    <a:pt x="412" y="133"/>
                    <a:pt x="412" y="133"/>
                  </a:cubicBezTo>
                  <a:cubicBezTo>
                    <a:pt x="409" y="136"/>
                    <a:pt x="409" y="136"/>
                    <a:pt x="409" y="136"/>
                  </a:cubicBezTo>
                  <a:cubicBezTo>
                    <a:pt x="407" y="134"/>
                    <a:pt x="406" y="132"/>
                    <a:pt x="404" y="131"/>
                  </a:cubicBezTo>
                  <a:cubicBezTo>
                    <a:pt x="407" y="127"/>
                    <a:pt x="407" y="127"/>
                    <a:pt x="407" y="127"/>
                  </a:cubicBezTo>
                  <a:cubicBezTo>
                    <a:pt x="409" y="124"/>
                    <a:pt x="412" y="121"/>
                    <a:pt x="415" y="118"/>
                  </a:cubicBezTo>
                  <a:cubicBezTo>
                    <a:pt x="415" y="117"/>
                    <a:pt x="414" y="116"/>
                    <a:pt x="413" y="116"/>
                  </a:cubicBezTo>
                  <a:cubicBezTo>
                    <a:pt x="404" y="124"/>
                    <a:pt x="404" y="124"/>
                    <a:pt x="404" y="124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399" y="125"/>
                    <a:pt x="397" y="124"/>
                    <a:pt x="395" y="122"/>
                  </a:cubicBezTo>
                  <a:cubicBezTo>
                    <a:pt x="398" y="119"/>
                    <a:pt x="398" y="119"/>
                    <a:pt x="398" y="119"/>
                  </a:cubicBezTo>
                  <a:cubicBezTo>
                    <a:pt x="400" y="115"/>
                    <a:pt x="403" y="112"/>
                    <a:pt x="405" y="109"/>
                  </a:cubicBezTo>
                  <a:cubicBezTo>
                    <a:pt x="406" y="108"/>
                    <a:pt x="404" y="107"/>
                    <a:pt x="404" y="107"/>
                  </a:cubicBezTo>
                  <a:cubicBezTo>
                    <a:pt x="395" y="116"/>
                    <a:pt x="395" y="116"/>
                    <a:pt x="395" y="116"/>
                  </a:cubicBezTo>
                  <a:cubicBezTo>
                    <a:pt x="391" y="119"/>
                    <a:pt x="391" y="119"/>
                    <a:pt x="391" y="119"/>
                  </a:cubicBezTo>
                  <a:cubicBezTo>
                    <a:pt x="390" y="117"/>
                    <a:pt x="388" y="116"/>
                    <a:pt x="386" y="114"/>
                  </a:cubicBezTo>
                  <a:cubicBezTo>
                    <a:pt x="388" y="110"/>
                    <a:pt x="388" y="110"/>
                    <a:pt x="388" y="110"/>
                  </a:cubicBezTo>
                  <a:cubicBezTo>
                    <a:pt x="391" y="107"/>
                    <a:pt x="393" y="103"/>
                    <a:pt x="395" y="100"/>
                  </a:cubicBezTo>
                  <a:cubicBezTo>
                    <a:pt x="396" y="99"/>
                    <a:pt x="394" y="98"/>
                    <a:pt x="394" y="99"/>
                  </a:cubicBezTo>
                  <a:cubicBezTo>
                    <a:pt x="385" y="108"/>
                    <a:pt x="385" y="108"/>
                    <a:pt x="385" y="108"/>
                  </a:cubicBezTo>
                  <a:cubicBezTo>
                    <a:pt x="382" y="111"/>
                    <a:pt x="382" y="111"/>
                    <a:pt x="382" y="111"/>
                  </a:cubicBezTo>
                  <a:cubicBezTo>
                    <a:pt x="380" y="110"/>
                    <a:pt x="378" y="108"/>
                    <a:pt x="376" y="107"/>
                  </a:cubicBezTo>
                  <a:cubicBezTo>
                    <a:pt x="378" y="103"/>
                    <a:pt x="378" y="103"/>
                    <a:pt x="378" y="103"/>
                  </a:cubicBezTo>
                  <a:cubicBezTo>
                    <a:pt x="380" y="99"/>
                    <a:pt x="382" y="96"/>
                    <a:pt x="384" y="92"/>
                  </a:cubicBezTo>
                  <a:cubicBezTo>
                    <a:pt x="385" y="91"/>
                    <a:pt x="383" y="90"/>
                    <a:pt x="383" y="91"/>
                  </a:cubicBezTo>
                  <a:cubicBezTo>
                    <a:pt x="375" y="101"/>
                    <a:pt x="375" y="101"/>
                    <a:pt x="375" y="101"/>
                  </a:cubicBezTo>
                  <a:cubicBezTo>
                    <a:pt x="372" y="104"/>
                    <a:pt x="372" y="104"/>
                    <a:pt x="372" y="104"/>
                  </a:cubicBezTo>
                  <a:cubicBezTo>
                    <a:pt x="370" y="103"/>
                    <a:pt x="368" y="101"/>
                    <a:pt x="366" y="100"/>
                  </a:cubicBezTo>
                  <a:cubicBezTo>
                    <a:pt x="368" y="96"/>
                    <a:pt x="368" y="96"/>
                    <a:pt x="368" y="96"/>
                  </a:cubicBezTo>
                  <a:cubicBezTo>
                    <a:pt x="370" y="92"/>
                    <a:pt x="371" y="89"/>
                    <a:pt x="373" y="85"/>
                  </a:cubicBezTo>
                  <a:cubicBezTo>
                    <a:pt x="374" y="84"/>
                    <a:pt x="372" y="83"/>
                    <a:pt x="372" y="84"/>
                  </a:cubicBezTo>
                  <a:cubicBezTo>
                    <a:pt x="364" y="94"/>
                    <a:pt x="364" y="94"/>
                    <a:pt x="364" y="94"/>
                  </a:cubicBezTo>
                  <a:cubicBezTo>
                    <a:pt x="362" y="98"/>
                    <a:pt x="362" y="98"/>
                    <a:pt x="362" y="98"/>
                  </a:cubicBezTo>
                  <a:cubicBezTo>
                    <a:pt x="360" y="96"/>
                    <a:pt x="357" y="95"/>
                    <a:pt x="355" y="94"/>
                  </a:cubicBezTo>
                  <a:cubicBezTo>
                    <a:pt x="357" y="90"/>
                    <a:pt x="357" y="90"/>
                    <a:pt x="357" y="90"/>
                  </a:cubicBezTo>
                  <a:cubicBezTo>
                    <a:pt x="359" y="86"/>
                    <a:pt x="360" y="82"/>
                    <a:pt x="362" y="78"/>
                  </a:cubicBezTo>
                  <a:cubicBezTo>
                    <a:pt x="362" y="78"/>
                    <a:pt x="360" y="77"/>
                    <a:pt x="360" y="78"/>
                  </a:cubicBezTo>
                  <a:cubicBezTo>
                    <a:pt x="353" y="88"/>
                    <a:pt x="353" y="88"/>
                    <a:pt x="353" y="88"/>
                  </a:cubicBezTo>
                  <a:cubicBezTo>
                    <a:pt x="351" y="92"/>
                    <a:pt x="351" y="92"/>
                    <a:pt x="351" y="92"/>
                  </a:cubicBezTo>
                  <a:cubicBezTo>
                    <a:pt x="349" y="91"/>
                    <a:pt x="347" y="90"/>
                    <a:pt x="344" y="89"/>
                  </a:cubicBezTo>
                  <a:cubicBezTo>
                    <a:pt x="346" y="84"/>
                    <a:pt x="346" y="84"/>
                    <a:pt x="346" y="84"/>
                  </a:cubicBezTo>
                  <a:cubicBezTo>
                    <a:pt x="347" y="80"/>
                    <a:pt x="348" y="77"/>
                    <a:pt x="350" y="73"/>
                  </a:cubicBezTo>
                  <a:cubicBezTo>
                    <a:pt x="350" y="72"/>
                    <a:pt x="348" y="71"/>
                    <a:pt x="348" y="72"/>
                  </a:cubicBezTo>
                  <a:cubicBezTo>
                    <a:pt x="342" y="83"/>
                    <a:pt x="342" y="83"/>
                    <a:pt x="342" y="83"/>
                  </a:cubicBezTo>
                  <a:cubicBezTo>
                    <a:pt x="340" y="87"/>
                    <a:pt x="340" y="87"/>
                    <a:pt x="340" y="87"/>
                  </a:cubicBezTo>
                  <a:cubicBezTo>
                    <a:pt x="338" y="86"/>
                    <a:pt x="335" y="85"/>
                    <a:pt x="333" y="84"/>
                  </a:cubicBezTo>
                  <a:cubicBezTo>
                    <a:pt x="334" y="80"/>
                    <a:pt x="334" y="80"/>
                    <a:pt x="334" y="80"/>
                  </a:cubicBezTo>
                  <a:cubicBezTo>
                    <a:pt x="335" y="76"/>
                    <a:pt x="336" y="72"/>
                    <a:pt x="337" y="68"/>
                  </a:cubicBezTo>
                  <a:cubicBezTo>
                    <a:pt x="338" y="67"/>
                    <a:pt x="336" y="66"/>
                    <a:pt x="336" y="67"/>
                  </a:cubicBezTo>
                  <a:cubicBezTo>
                    <a:pt x="330" y="78"/>
                    <a:pt x="330" y="78"/>
                    <a:pt x="330" y="78"/>
                  </a:cubicBezTo>
                  <a:cubicBezTo>
                    <a:pt x="328" y="82"/>
                    <a:pt x="328" y="82"/>
                    <a:pt x="328" y="82"/>
                  </a:cubicBezTo>
                  <a:cubicBezTo>
                    <a:pt x="326" y="82"/>
                    <a:pt x="324" y="81"/>
                    <a:pt x="322" y="80"/>
                  </a:cubicBezTo>
                  <a:cubicBezTo>
                    <a:pt x="322" y="76"/>
                    <a:pt x="322" y="76"/>
                    <a:pt x="322" y="76"/>
                  </a:cubicBezTo>
                  <a:cubicBezTo>
                    <a:pt x="323" y="72"/>
                    <a:pt x="324" y="67"/>
                    <a:pt x="325" y="63"/>
                  </a:cubicBezTo>
                  <a:cubicBezTo>
                    <a:pt x="325" y="63"/>
                    <a:pt x="323" y="62"/>
                    <a:pt x="323" y="63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7" y="79"/>
                    <a:pt x="317" y="79"/>
                    <a:pt x="317" y="79"/>
                  </a:cubicBezTo>
                  <a:cubicBezTo>
                    <a:pt x="314" y="78"/>
                    <a:pt x="312" y="77"/>
                    <a:pt x="310" y="77"/>
                  </a:cubicBezTo>
                  <a:cubicBezTo>
                    <a:pt x="310" y="72"/>
                    <a:pt x="310" y="72"/>
                    <a:pt x="310" y="72"/>
                  </a:cubicBezTo>
                  <a:cubicBezTo>
                    <a:pt x="311" y="68"/>
                    <a:pt x="311" y="64"/>
                    <a:pt x="312" y="60"/>
                  </a:cubicBezTo>
                  <a:cubicBezTo>
                    <a:pt x="312" y="59"/>
                    <a:pt x="310" y="59"/>
                    <a:pt x="310" y="60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5" y="76"/>
                    <a:pt x="305" y="76"/>
                    <a:pt x="305" y="76"/>
                  </a:cubicBezTo>
                  <a:cubicBezTo>
                    <a:pt x="303" y="75"/>
                    <a:pt x="300" y="75"/>
                    <a:pt x="298" y="74"/>
                  </a:cubicBezTo>
                  <a:cubicBezTo>
                    <a:pt x="298" y="70"/>
                    <a:pt x="298" y="70"/>
                    <a:pt x="298" y="70"/>
                  </a:cubicBezTo>
                  <a:cubicBezTo>
                    <a:pt x="298" y="66"/>
                    <a:pt x="299" y="62"/>
                    <a:pt x="299" y="57"/>
                  </a:cubicBezTo>
                  <a:cubicBezTo>
                    <a:pt x="299" y="57"/>
                    <a:pt x="297" y="56"/>
                    <a:pt x="297" y="57"/>
                  </a:cubicBezTo>
                  <a:cubicBezTo>
                    <a:pt x="294" y="69"/>
                    <a:pt x="294" y="69"/>
                    <a:pt x="294" y="69"/>
                  </a:cubicBezTo>
                  <a:cubicBezTo>
                    <a:pt x="293" y="74"/>
                    <a:pt x="293" y="74"/>
                    <a:pt x="293" y="74"/>
                  </a:cubicBezTo>
                  <a:cubicBezTo>
                    <a:pt x="291" y="73"/>
                    <a:pt x="288" y="73"/>
                    <a:pt x="286" y="73"/>
                  </a:cubicBezTo>
                  <a:cubicBezTo>
                    <a:pt x="286" y="68"/>
                    <a:pt x="286" y="68"/>
                    <a:pt x="286" y="68"/>
                  </a:cubicBezTo>
                  <a:cubicBezTo>
                    <a:pt x="286" y="64"/>
                    <a:pt x="286" y="60"/>
                    <a:pt x="286" y="56"/>
                  </a:cubicBezTo>
                  <a:cubicBezTo>
                    <a:pt x="286" y="55"/>
                    <a:pt x="284" y="55"/>
                    <a:pt x="284" y="55"/>
                  </a:cubicBezTo>
                  <a:cubicBezTo>
                    <a:pt x="282" y="68"/>
                    <a:pt x="282" y="68"/>
                    <a:pt x="282" y="68"/>
                  </a:cubicBezTo>
                  <a:cubicBezTo>
                    <a:pt x="281" y="72"/>
                    <a:pt x="281" y="72"/>
                    <a:pt x="281" y="72"/>
                  </a:cubicBezTo>
                  <a:cubicBezTo>
                    <a:pt x="278" y="72"/>
                    <a:pt x="276" y="72"/>
                    <a:pt x="274" y="72"/>
                  </a:cubicBezTo>
                  <a:cubicBezTo>
                    <a:pt x="273" y="67"/>
                    <a:pt x="273" y="67"/>
                    <a:pt x="273" y="67"/>
                  </a:cubicBezTo>
                  <a:cubicBezTo>
                    <a:pt x="273" y="63"/>
                    <a:pt x="273" y="59"/>
                    <a:pt x="273" y="55"/>
                  </a:cubicBezTo>
                  <a:cubicBezTo>
                    <a:pt x="273" y="54"/>
                    <a:pt x="271" y="54"/>
                    <a:pt x="271" y="55"/>
                  </a:cubicBezTo>
                  <a:cubicBezTo>
                    <a:pt x="269" y="67"/>
                    <a:pt x="269" y="67"/>
                    <a:pt x="269" y="67"/>
                  </a:cubicBezTo>
                  <a:cubicBezTo>
                    <a:pt x="269" y="71"/>
                    <a:pt x="269" y="71"/>
                    <a:pt x="269" y="71"/>
                  </a:cubicBezTo>
                  <a:cubicBezTo>
                    <a:pt x="266" y="71"/>
                    <a:pt x="264" y="71"/>
                    <a:pt x="261" y="71"/>
                  </a:cubicBezTo>
                  <a:cubicBezTo>
                    <a:pt x="261" y="67"/>
                    <a:pt x="261" y="67"/>
                    <a:pt x="261" y="67"/>
                  </a:cubicBezTo>
                  <a:cubicBezTo>
                    <a:pt x="260" y="63"/>
                    <a:pt x="260" y="59"/>
                    <a:pt x="259" y="55"/>
                  </a:cubicBezTo>
                  <a:cubicBezTo>
                    <a:pt x="259" y="54"/>
                    <a:pt x="258" y="54"/>
                    <a:pt x="257" y="55"/>
                  </a:cubicBezTo>
                  <a:cubicBezTo>
                    <a:pt x="257" y="67"/>
                    <a:pt x="257" y="67"/>
                    <a:pt x="257" y="67"/>
                  </a:cubicBezTo>
                  <a:cubicBezTo>
                    <a:pt x="256" y="72"/>
                    <a:pt x="256" y="72"/>
                    <a:pt x="256" y="72"/>
                  </a:cubicBezTo>
                  <a:cubicBezTo>
                    <a:pt x="254" y="72"/>
                    <a:pt x="252" y="72"/>
                    <a:pt x="249" y="72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8" y="64"/>
                    <a:pt x="247" y="59"/>
                    <a:pt x="246" y="55"/>
                  </a:cubicBezTo>
                  <a:cubicBezTo>
                    <a:pt x="246" y="55"/>
                    <a:pt x="244" y="55"/>
                    <a:pt x="244" y="56"/>
                  </a:cubicBezTo>
                  <a:cubicBezTo>
                    <a:pt x="244" y="68"/>
                    <a:pt x="244" y="68"/>
                    <a:pt x="244" y="68"/>
                  </a:cubicBezTo>
                  <a:cubicBezTo>
                    <a:pt x="244" y="72"/>
                    <a:pt x="244" y="72"/>
                    <a:pt x="244" y="72"/>
                  </a:cubicBezTo>
                  <a:cubicBezTo>
                    <a:pt x="242" y="73"/>
                    <a:pt x="239" y="73"/>
                    <a:pt x="237" y="73"/>
                  </a:cubicBezTo>
                  <a:cubicBezTo>
                    <a:pt x="236" y="69"/>
                    <a:pt x="236" y="69"/>
                    <a:pt x="236" y="69"/>
                  </a:cubicBezTo>
                  <a:cubicBezTo>
                    <a:pt x="235" y="65"/>
                    <a:pt x="234" y="61"/>
                    <a:pt x="233" y="57"/>
                  </a:cubicBezTo>
                  <a:cubicBezTo>
                    <a:pt x="233" y="56"/>
                    <a:pt x="231" y="56"/>
                    <a:pt x="231" y="57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74"/>
                    <a:pt x="232" y="74"/>
                    <a:pt x="232" y="74"/>
                  </a:cubicBezTo>
                  <a:cubicBezTo>
                    <a:pt x="230" y="75"/>
                    <a:pt x="227" y="75"/>
                    <a:pt x="225" y="76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2" y="67"/>
                    <a:pt x="221" y="63"/>
                    <a:pt x="220" y="59"/>
                  </a:cubicBezTo>
                  <a:cubicBezTo>
                    <a:pt x="220" y="59"/>
                    <a:pt x="218" y="59"/>
                    <a:pt x="218" y="60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7"/>
                    <a:pt x="220" y="77"/>
                    <a:pt x="220" y="77"/>
                  </a:cubicBezTo>
                  <a:cubicBezTo>
                    <a:pt x="218" y="77"/>
                    <a:pt x="215" y="78"/>
                    <a:pt x="213" y="78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0" y="70"/>
                    <a:pt x="208" y="66"/>
                    <a:pt x="207" y="63"/>
                  </a:cubicBezTo>
                  <a:cubicBezTo>
                    <a:pt x="207" y="62"/>
                    <a:pt x="205" y="62"/>
                    <a:pt x="205" y="63"/>
                  </a:cubicBezTo>
                  <a:cubicBezTo>
                    <a:pt x="208" y="75"/>
                    <a:pt x="208" y="75"/>
                    <a:pt x="208" y="75"/>
                  </a:cubicBezTo>
                  <a:cubicBezTo>
                    <a:pt x="208" y="80"/>
                    <a:pt x="208" y="80"/>
                    <a:pt x="208" y="80"/>
                  </a:cubicBezTo>
                  <a:cubicBezTo>
                    <a:pt x="206" y="80"/>
                    <a:pt x="204" y="81"/>
                    <a:pt x="201" y="82"/>
                  </a:cubicBezTo>
                  <a:cubicBezTo>
                    <a:pt x="200" y="78"/>
                    <a:pt x="200" y="78"/>
                    <a:pt x="200" y="78"/>
                  </a:cubicBezTo>
                  <a:cubicBezTo>
                    <a:pt x="198" y="74"/>
                    <a:pt x="196" y="70"/>
                    <a:pt x="194" y="67"/>
                  </a:cubicBezTo>
                  <a:cubicBezTo>
                    <a:pt x="194" y="66"/>
                    <a:pt x="192" y="66"/>
                    <a:pt x="193" y="67"/>
                  </a:cubicBezTo>
                  <a:cubicBezTo>
                    <a:pt x="196" y="79"/>
                    <a:pt x="196" y="79"/>
                    <a:pt x="196" y="79"/>
                  </a:cubicBezTo>
                  <a:cubicBezTo>
                    <a:pt x="197" y="84"/>
                    <a:pt x="197" y="84"/>
                    <a:pt x="197" y="84"/>
                  </a:cubicBezTo>
                  <a:cubicBezTo>
                    <a:pt x="195" y="85"/>
                    <a:pt x="192" y="85"/>
                    <a:pt x="190" y="86"/>
                  </a:cubicBezTo>
                  <a:cubicBezTo>
                    <a:pt x="188" y="82"/>
                    <a:pt x="188" y="82"/>
                    <a:pt x="188" y="82"/>
                  </a:cubicBezTo>
                  <a:cubicBezTo>
                    <a:pt x="186" y="79"/>
                    <a:pt x="184" y="75"/>
                    <a:pt x="182" y="71"/>
                  </a:cubicBezTo>
                  <a:cubicBezTo>
                    <a:pt x="182" y="71"/>
                    <a:pt x="180" y="71"/>
                    <a:pt x="180" y="72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6" y="88"/>
                    <a:pt x="186" y="88"/>
                    <a:pt x="186" y="88"/>
                  </a:cubicBezTo>
                  <a:cubicBezTo>
                    <a:pt x="183" y="89"/>
                    <a:pt x="181" y="90"/>
                    <a:pt x="179" y="91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4" y="84"/>
                    <a:pt x="172" y="81"/>
                    <a:pt x="170" y="77"/>
                  </a:cubicBezTo>
                  <a:cubicBezTo>
                    <a:pt x="169" y="76"/>
                    <a:pt x="168" y="77"/>
                    <a:pt x="168" y="78"/>
                  </a:cubicBezTo>
                  <a:cubicBezTo>
                    <a:pt x="173" y="89"/>
                    <a:pt x="173" y="89"/>
                    <a:pt x="173" y="89"/>
                  </a:cubicBezTo>
                  <a:cubicBezTo>
                    <a:pt x="175" y="94"/>
                    <a:pt x="175" y="94"/>
                    <a:pt x="175" y="94"/>
                  </a:cubicBezTo>
                  <a:cubicBezTo>
                    <a:pt x="172" y="95"/>
                    <a:pt x="170" y="96"/>
                    <a:pt x="168" y="97"/>
                  </a:cubicBezTo>
                  <a:cubicBezTo>
                    <a:pt x="166" y="93"/>
                    <a:pt x="166" y="93"/>
                    <a:pt x="166" y="93"/>
                  </a:cubicBezTo>
                  <a:cubicBezTo>
                    <a:pt x="163" y="90"/>
                    <a:pt x="161" y="87"/>
                    <a:pt x="158" y="83"/>
                  </a:cubicBezTo>
                  <a:cubicBezTo>
                    <a:pt x="158" y="83"/>
                    <a:pt x="156" y="84"/>
                    <a:pt x="157" y="84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4" y="100"/>
                    <a:pt x="164" y="100"/>
                    <a:pt x="164" y="100"/>
                  </a:cubicBezTo>
                  <a:cubicBezTo>
                    <a:pt x="162" y="101"/>
                    <a:pt x="160" y="102"/>
                    <a:pt x="158" y="104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2" y="97"/>
                    <a:pt x="150" y="94"/>
                    <a:pt x="147" y="91"/>
                  </a:cubicBezTo>
                  <a:cubicBezTo>
                    <a:pt x="146" y="90"/>
                    <a:pt x="145" y="91"/>
                    <a:pt x="145" y="9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2" y="108"/>
                    <a:pt x="150" y="109"/>
                    <a:pt x="148" y="111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2" y="104"/>
                    <a:pt x="139" y="101"/>
                    <a:pt x="136" y="98"/>
                  </a:cubicBezTo>
                  <a:cubicBezTo>
                    <a:pt x="136" y="98"/>
                    <a:pt x="134" y="99"/>
                    <a:pt x="135" y="9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2" y="115"/>
                    <a:pt x="140" y="117"/>
                    <a:pt x="138" y="118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2" y="112"/>
                    <a:pt x="129" y="110"/>
                    <a:pt x="126" y="107"/>
                  </a:cubicBezTo>
                  <a:cubicBezTo>
                    <a:pt x="125" y="106"/>
                    <a:pt x="124" y="107"/>
                    <a:pt x="125" y="108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3" y="123"/>
                    <a:pt x="131" y="125"/>
                    <a:pt x="129" y="127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3" y="121"/>
                    <a:pt x="119" y="118"/>
                    <a:pt x="116" y="116"/>
                  </a:cubicBezTo>
                  <a:cubicBezTo>
                    <a:pt x="116" y="115"/>
                    <a:pt x="114" y="116"/>
                    <a:pt x="115" y="117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6" y="130"/>
                    <a:pt x="126" y="130"/>
                    <a:pt x="126" y="130"/>
                  </a:cubicBezTo>
                  <a:cubicBezTo>
                    <a:pt x="124" y="132"/>
                    <a:pt x="123" y="134"/>
                    <a:pt x="121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4" y="130"/>
                    <a:pt x="111" y="128"/>
                    <a:pt x="107" y="125"/>
                  </a:cubicBezTo>
                  <a:cubicBezTo>
                    <a:pt x="106" y="125"/>
                    <a:pt x="105" y="126"/>
                    <a:pt x="106" y="12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8" y="139"/>
                    <a:pt x="118" y="139"/>
                    <a:pt x="118" y="139"/>
                  </a:cubicBezTo>
                  <a:cubicBezTo>
                    <a:pt x="116" y="141"/>
                    <a:pt x="115" y="143"/>
                    <a:pt x="113" y="145"/>
                  </a:cubicBezTo>
                  <a:cubicBezTo>
                    <a:pt x="109" y="142"/>
                    <a:pt x="109" y="142"/>
                    <a:pt x="109" y="142"/>
                  </a:cubicBezTo>
                  <a:cubicBezTo>
                    <a:pt x="106" y="140"/>
                    <a:pt x="102" y="138"/>
                    <a:pt x="99" y="136"/>
                  </a:cubicBezTo>
                  <a:cubicBezTo>
                    <a:pt x="98" y="135"/>
                    <a:pt x="97" y="136"/>
                    <a:pt x="98" y="137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9"/>
                    <a:pt x="110" y="149"/>
                    <a:pt x="110" y="149"/>
                  </a:cubicBezTo>
                  <a:cubicBezTo>
                    <a:pt x="109" y="151"/>
                    <a:pt x="107" y="153"/>
                    <a:pt x="106" y="155"/>
                  </a:cubicBezTo>
                  <a:cubicBezTo>
                    <a:pt x="102" y="152"/>
                    <a:pt x="102" y="152"/>
                    <a:pt x="102" y="152"/>
                  </a:cubicBezTo>
                  <a:cubicBezTo>
                    <a:pt x="98" y="150"/>
                    <a:pt x="94" y="148"/>
                    <a:pt x="91" y="146"/>
                  </a:cubicBezTo>
                  <a:cubicBezTo>
                    <a:pt x="90" y="146"/>
                    <a:pt x="89" y="147"/>
                    <a:pt x="90" y="148"/>
                  </a:cubicBezTo>
                  <a:cubicBezTo>
                    <a:pt x="99" y="156"/>
                    <a:pt x="99" y="156"/>
                    <a:pt x="99" y="156"/>
                  </a:cubicBezTo>
                  <a:cubicBezTo>
                    <a:pt x="103" y="159"/>
                    <a:pt x="103" y="159"/>
                    <a:pt x="103" y="159"/>
                  </a:cubicBezTo>
                  <a:cubicBezTo>
                    <a:pt x="102" y="161"/>
                    <a:pt x="100" y="163"/>
                    <a:pt x="99" y="165"/>
                  </a:cubicBezTo>
                  <a:cubicBezTo>
                    <a:pt x="95" y="163"/>
                    <a:pt x="95" y="163"/>
                    <a:pt x="95" y="163"/>
                  </a:cubicBezTo>
                  <a:cubicBezTo>
                    <a:pt x="91" y="161"/>
                    <a:pt x="87" y="159"/>
                    <a:pt x="84" y="158"/>
                  </a:cubicBezTo>
                  <a:cubicBezTo>
                    <a:pt x="83" y="157"/>
                    <a:pt x="82" y="159"/>
                    <a:pt x="83" y="159"/>
                  </a:cubicBezTo>
                  <a:cubicBezTo>
                    <a:pt x="93" y="166"/>
                    <a:pt x="93" y="166"/>
                    <a:pt x="93" y="166"/>
                  </a:cubicBezTo>
                  <a:cubicBezTo>
                    <a:pt x="97" y="169"/>
                    <a:pt x="97" y="169"/>
                    <a:pt x="97" y="169"/>
                  </a:cubicBezTo>
                  <a:cubicBezTo>
                    <a:pt x="95" y="171"/>
                    <a:pt x="94" y="173"/>
                    <a:pt x="93" y="175"/>
                  </a:cubicBezTo>
                  <a:cubicBezTo>
                    <a:pt x="89" y="174"/>
                    <a:pt x="89" y="174"/>
                    <a:pt x="89" y="174"/>
                  </a:cubicBezTo>
                  <a:cubicBezTo>
                    <a:pt x="85" y="172"/>
                    <a:pt x="81" y="171"/>
                    <a:pt x="77" y="169"/>
                  </a:cubicBezTo>
                  <a:cubicBezTo>
                    <a:pt x="77" y="169"/>
                    <a:pt x="76" y="170"/>
                    <a:pt x="76" y="171"/>
                  </a:cubicBezTo>
                  <a:cubicBezTo>
                    <a:pt x="87" y="177"/>
                    <a:pt x="87" y="177"/>
                    <a:pt x="87" y="177"/>
                  </a:cubicBezTo>
                  <a:cubicBezTo>
                    <a:pt x="91" y="180"/>
                    <a:pt x="91" y="180"/>
                    <a:pt x="91" y="180"/>
                  </a:cubicBezTo>
                  <a:cubicBezTo>
                    <a:pt x="90" y="182"/>
                    <a:pt x="89" y="184"/>
                    <a:pt x="88" y="186"/>
                  </a:cubicBezTo>
                  <a:cubicBezTo>
                    <a:pt x="83" y="185"/>
                    <a:pt x="83" y="185"/>
                    <a:pt x="83" y="185"/>
                  </a:cubicBezTo>
                  <a:cubicBezTo>
                    <a:pt x="80" y="184"/>
                    <a:pt x="76" y="182"/>
                    <a:pt x="72" y="181"/>
                  </a:cubicBezTo>
                  <a:cubicBezTo>
                    <a:pt x="71" y="181"/>
                    <a:pt x="70" y="182"/>
                    <a:pt x="71" y="183"/>
                  </a:cubicBezTo>
                  <a:cubicBezTo>
                    <a:pt x="82" y="189"/>
                    <a:pt x="82" y="189"/>
                    <a:pt x="82" y="189"/>
                  </a:cubicBezTo>
                  <a:cubicBezTo>
                    <a:pt x="86" y="191"/>
                    <a:pt x="86" y="191"/>
                    <a:pt x="86" y="191"/>
                  </a:cubicBezTo>
                  <a:cubicBezTo>
                    <a:pt x="85" y="193"/>
                    <a:pt x="84" y="195"/>
                    <a:pt x="83" y="198"/>
                  </a:cubicBezTo>
                  <a:cubicBezTo>
                    <a:pt x="79" y="197"/>
                    <a:pt x="79" y="197"/>
                    <a:pt x="79" y="197"/>
                  </a:cubicBezTo>
                  <a:cubicBezTo>
                    <a:pt x="75" y="196"/>
                    <a:pt x="71" y="195"/>
                    <a:pt x="67" y="193"/>
                  </a:cubicBezTo>
                  <a:cubicBezTo>
                    <a:pt x="66" y="193"/>
                    <a:pt x="65" y="195"/>
                    <a:pt x="66" y="195"/>
                  </a:cubicBezTo>
                  <a:cubicBezTo>
                    <a:pt x="77" y="200"/>
                    <a:pt x="77" y="200"/>
                    <a:pt x="77" y="200"/>
                  </a:cubicBezTo>
                  <a:cubicBezTo>
                    <a:pt x="82" y="202"/>
                    <a:pt x="82" y="202"/>
                    <a:pt x="82" y="202"/>
                  </a:cubicBezTo>
                  <a:cubicBezTo>
                    <a:pt x="81" y="205"/>
                    <a:pt x="80" y="207"/>
                    <a:pt x="79" y="209"/>
                  </a:cubicBezTo>
                  <a:cubicBezTo>
                    <a:pt x="75" y="208"/>
                    <a:pt x="75" y="208"/>
                    <a:pt x="75" y="208"/>
                  </a:cubicBezTo>
                  <a:cubicBezTo>
                    <a:pt x="71" y="208"/>
                    <a:pt x="67" y="207"/>
                    <a:pt x="63" y="206"/>
                  </a:cubicBezTo>
                  <a:cubicBezTo>
                    <a:pt x="62" y="206"/>
                    <a:pt x="61" y="208"/>
                    <a:pt x="62" y="208"/>
                  </a:cubicBezTo>
                  <a:cubicBezTo>
                    <a:pt x="74" y="212"/>
                    <a:pt x="74" y="212"/>
                    <a:pt x="74" y="212"/>
                  </a:cubicBezTo>
                  <a:cubicBezTo>
                    <a:pt x="78" y="214"/>
                    <a:pt x="78" y="214"/>
                    <a:pt x="78" y="214"/>
                  </a:cubicBezTo>
                  <a:cubicBezTo>
                    <a:pt x="77" y="216"/>
                    <a:pt x="77" y="219"/>
                    <a:pt x="76" y="221"/>
                  </a:cubicBezTo>
                  <a:cubicBezTo>
                    <a:pt x="72" y="220"/>
                    <a:pt x="72" y="220"/>
                    <a:pt x="72" y="220"/>
                  </a:cubicBezTo>
                  <a:cubicBezTo>
                    <a:pt x="68" y="220"/>
                    <a:pt x="63" y="219"/>
                    <a:pt x="59" y="219"/>
                  </a:cubicBezTo>
                  <a:cubicBezTo>
                    <a:pt x="58" y="219"/>
                    <a:pt x="58" y="220"/>
                    <a:pt x="59" y="221"/>
                  </a:cubicBezTo>
                  <a:cubicBezTo>
                    <a:pt x="71" y="225"/>
                    <a:pt x="71" y="225"/>
                    <a:pt x="71" y="225"/>
                  </a:cubicBezTo>
                  <a:cubicBezTo>
                    <a:pt x="75" y="226"/>
                    <a:pt x="75" y="226"/>
                    <a:pt x="75" y="226"/>
                  </a:cubicBezTo>
                  <a:cubicBezTo>
                    <a:pt x="75" y="228"/>
                    <a:pt x="74" y="231"/>
                    <a:pt x="74" y="233"/>
                  </a:cubicBezTo>
                  <a:cubicBezTo>
                    <a:pt x="69" y="233"/>
                    <a:pt x="69" y="233"/>
                    <a:pt x="69" y="233"/>
                  </a:cubicBezTo>
                  <a:cubicBezTo>
                    <a:pt x="65" y="232"/>
                    <a:pt x="61" y="232"/>
                    <a:pt x="57" y="232"/>
                  </a:cubicBezTo>
                  <a:cubicBezTo>
                    <a:pt x="56" y="232"/>
                    <a:pt x="56" y="234"/>
                    <a:pt x="57" y="234"/>
                  </a:cubicBezTo>
                  <a:cubicBezTo>
                    <a:pt x="69" y="237"/>
                    <a:pt x="69" y="237"/>
                    <a:pt x="69" y="237"/>
                  </a:cubicBezTo>
                  <a:cubicBezTo>
                    <a:pt x="73" y="238"/>
                    <a:pt x="73" y="238"/>
                    <a:pt x="73" y="238"/>
                  </a:cubicBezTo>
                  <a:cubicBezTo>
                    <a:pt x="73" y="240"/>
                    <a:pt x="72" y="243"/>
                    <a:pt x="72" y="245"/>
                  </a:cubicBezTo>
                  <a:cubicBezTo>
                    <a:pt x="68" y="245"/>
                    <a:pt x="68" y="245"/>
                    <a:pt x="68" y="245"/>
                  </a:cubicBezTo>
                  <a:cubicBezTo>
                    <a:pt x="63" y="245"/>
                    <a:pt x="59" y="245"/>
                    <a:pt x="55" y="245"/>
                  </a:cubicBezTo>
                  <a:cubicBezTo>
                    <a:pt x="54" y="245"/>
                    <a:pt x="54" y="247"/>
                    <a:pt x="55" y="247"/>
                  </a:cubicBezTo>
                  <a:cubicBezTo>
                    <a:pt x="67" y="249"/>
                    <a:pt x="67" y="249"/>
                    <a:pt x="67" y="249"/>
                  </a:cubicBezTo>
                  <a:cubicBezTo>
                    <a:pt x="72" y="250"/>
                    <a:pt x="72" y="250"/>
                    <a:pt x="72" y="250"/>
                  </a:cubicBezTo>
                  <a:cubicBezTo>
                    <a:pt x="72" y="252"/>
                    <a:pt x="71" y="255"/>
                    <a:pt x="71" y="257"/>
                  </a:cubicBezTo>
                  <a:cubicBezTo>
                    <a:pt x="67" y="258"/>
                    <a:pt x="67" y="258"/>
                    <a:pt x="67" y="258"/>
                  </a:cubicBezTo>
                  <a:cubicBezTo>
                    <a:pt x="63" y="258"/>
                    <a:pt x="58" y="258"/>
                    <a:pt x="54" y="258"/>
                  </a:cubicBezTo>
                  <a:cubicBezTo>
                    <a:pt x="53" y="258"/>
                    <a:pt x="53" y="260"/>
                    <a:pt x="54" y="260"/>
                  </a:cubicBezTo>
                  <a:cubicBezTo>
                    <a:pt x="67" y="262"/>
                    <a:pt x="67" y="262"/>
                    <a:pt x="67" y="262"/>
                  </a:cubicBezTo>
                  <a:cubicBezTo>
                    <a:pt x="71" y="262"/>
                    <a:pt x="71" y="262"/>
                    <a:pt x="71" y="262"/>
                  </a:cubicBezTo>
                  <a:cubicBezTo>
                    <a:pt x="71" y="265"/>
                    <a:pt x="71" y="267"/>
                    <a:pt x="71" y="269"/>
                  </a:cubicBezTo>
                  <a:cubicBezTo>
                    <a:pt x="67" y="270"/>
                    <a:pt x="67" y="270"/>
                    <a:pt x="67" y="270"/>
                  </a:cubicBezTo>
                  <a:cubicBezTo>
                    <a:pt x="63" y="271"/>
                    <a:pt x="58" y="271"/>
                    <a:pt x="54" y="272"/>
                  </a:cubicBezTo>
                  <a:cubicBezTo>
                    <a:pt x="54" y="272"/>
                    <a:pt x="54" y="273"/>
                    <a:pt x="54" y="274"/>
                  </a:cubicBezTo>
                  <a:cubicBezTo>
                    <a:pt x="67" y="274"/>
                    <a:pt x="67" y="274"/>
                    <a:pt x="67" y="274"/>
                  </a:cubicBezTo>
                  <a:cubicBezTo>
                    <a:pt x="71" y="274"/>
                    <a:pt x="71" y="274"/>
                    <a:pt x="71" y="274"/>
                  </a:cubicBezTo>
                  <a:cubicBezTo>
                    <a:pt x="71" y="277"/>
                    <a:pt x="72" y="279"/>
                    <a:pt x="72" y="282"/>
                  </a:cubicBezTo>
                  <a:cubicBezTo>
                    <a:pt x="67" y="283"/>
                    <a:pt x="67" y="283"/>
                    <a:pt x="67" y="283"/>
                  </a:cubicBezTo>
                  <a:cubicBezTo>
                    <a:pt x="63" y="283"/>
                    <a:pt x="59" y="284"/>
                    <a:pt x="55" y="285"/>
                  </a:cubicBezTo>
                  <a:cubicBezTo>
                    <a:pt x="54" y="285"/>
                    <a:pt x="55" y="287"/>
                    <a:pt x="55" y="287"/>
                  </a:cubicBezTo>
                  <a:cubicBezTo>
                    <a:pt x="68" y="287"/>
                    <a:pt x="68" y="287"/>
                    <a:pt x="68" y="287"/>
                  </a:cubicBezTo>
                  <a:cubicBezTo>
                    <a:pt x="72" y="287"/>
                    <a:pt x="72" y="287"/>
                    <a:pt x="72" y="287"/>
                  </a:cubicBezTo>
                  <a:cubicBezTo>
                    <a:pt x="73" y="289"/>
                    <a:pt x="73" y="291"/>
                    <a:pt x="73" y="294"/>
                  </a:cubicBezTo>
                  <a:cubicBezTo>
                    <a:pt x="69" y="295"/>
                    <a:pt x="69" y="295"/>
                    <a:pt x="69" y="295"/>
                  </a:cubicBezTo>
                  <a:cubicBezTo>
                    <a:pt x="65" y="296"/>
                    <a:pt x="61" y="297"/>
                    <a:pt x="57" y="298"/>
                  </a:cubicBezTo>
                  <a:cubicBezTo>
                    <a:pt x="56" y="298"/>
                    <a:pt x="56" y="300"/>
                    <a:pt x="57" y="300"/>
                  </a:cubicBezTo>
                  <a:cubicBezTo>
                    <a:pt x="70" y="299"/>
                    <a:pt x="70" y="299"/>
                    <a:pt x="70" y="299"/>
                  </a:cubicBezTo>
                  <a:cubicBezTo>
                    <a:pt x="74" y="299"/>
                    <a:pt x="74" y="299"/>
                    <a:pt x="74" y="299"/>
                  </a:cubicBezTo>
                  <a:cubicBezTo>
                    <a:pt x="75" y="301"/>
                    <a:pt x="75" y="303"/>
                    <a:pt x="75" y="306"/>
                  </a:cubicBezTo>
                  <a:cubicBezTo>
                    <a:pt x="71" y="307"/>
                    <a:pt x="71" y="307"/>
                    <a:pt x="71" y="307"/>
                  </a:cubicBezTo>
                  <a:cubicBezTo>
                    <a:pt x="67" y="309"/>
                    <a:pt x="63" y="310"/>
                    <a:pt x="59" y="311"/>
                  </a:cubicBezTo>
                  <a:cubicBezTo>
                    <a:pt x="59" y="311"/>
                    <a:pt x="59" y="313"/>
                    <a:pt x="60" y="313"/>
                  </a:cubicBezTo>
                  <a:cubicBezTo>
                    <a:pt x="72" y="311"/>
                    <a:pt x="72" y="311"/>
                    <a:pt x="72" y="311"/>
                  </a:cubicBezTo>
                  <a:cubicBezTo>
                    <a:pt x="77" y="311"/>
                    <a:pt x="77" y="311"/>
                    <a:pt x="77" y="311"/>
                  </a:cubicBezTo>
                  <a:cubicBezTo>
                    <a:pt x="77" y="313"/>
                    <a:pt x="78" y="315"/>
                    <a:pt x="78" y="318"/>
                  </a:cubicBezTo>
                  <a:cubicBezTo>
                    <a:pt x="74" y="319"/>
                    <a:pt x="74" y="319"/>
                    <a:pt x="74" y="319"/>
                  </a:cubicBezTo>
                  <a:cubicBezTo>
                    <a:pt x="70" y="321"/>
                    <a:pt x="67" y="322"/>
                    <a:pt x="63" y="324"/>
                  </a:cubicBezTo>
                  <a:cubicBezTo>
                    <a:pt x="62" y="324"/>
                    <a:pt x="62" y="326"/>
                    <a:pt x="63" y="326"/>
                  </a:cubicBezTo>
                  <a:cubicBezTo>
                    <a:pt x="75" y="323"/>
                    <a:pt x="75" y="323"/>
                    <a:pt x="75" y="323"/>
                  </a:cubicBezTo>
                  <a:cubicBezTo>
                    <a:pt x="80" y="322"/>
                    <a:pt x="80" y="322"/>
                    <a:pt x="80" y="322"/>
                  </a:cubicBezTo>
                  <a:cubicBezTo>
                    <a:pt x="81" y="325"/>
                    <a:pt x="81" y="327"/>
                    <a:pt x="82" y="329"/>
                  </a:cubicBezTo>
                  <a:cubicBezTo>
                    <a:pt x="78" y="331"/>
                    <a:pt x="78" y="331"/>
                    <a:pt x="78" y="331"/>
                  </a:cubicBezTo>
                  <a:cubicBezTo>
                    <a:pt x="74" y="333"/>
                    <a:pt x="71" y="335"/>
                    <a:pt x="67" y="337"/>
                  </a:cubicBezTo>
                  <a:cubicBezTo>
                    <a:pt x="66" y="337"/>
                    <a:pt x="67" y="339"/>
                    <a:pt x="68" y="338"/>
                  </a:cubicBezTo>
                  <a:cubicBezTo>
                    <a:pt x="79" y="335"/>
                    <a:pt x="79" y="335"/>
                    <a:pt x="79" y="335"/>
                  </a:cubicBezTo>
                  <a:cubicBezTo>
                    <a:pt x="84" y="334"/>
                    <a:pt x="84" y="334"/>
                    <a:pt x="84" y="334"/>
                  </a:cubicBezTo>
                  <a:cubicBezTo>
                    <a:pt x="85" y="336"/>
                    <a:pt x="86" y="338"/>
                    <a:pt x="86" y="340"/>
                  </a:cubicBezTo>
                  <a:cubicBezTo>
                    <a:pt x="86" y="340"/>
                    <a:pt x="87" y="341"/>
                    <a:pt x="87" y="341"/>
                  </a:cubicBezTo>
                  <a:cubicBezTo>
                    <a:pt x="83" y="343"/>
                    <a:pt x="83" y="343"/>
                    <a:pt x="83" y="343"/>
                  </a:cubicBezTo>
                  <a:cubicBezTo>
                    <a:pt x="79" y="345"/>
                    <a:pt x="75" y="347"/>
                    <a:pt x="72" y="349"/>
                  </a:cubicBezTo>
                  <a:cubicBezTo>
                    <a:pt x="71" y="349"/>
                    <a:pt x="72" y="351"/>
                    <a:pt x="73" y="351"/>
                  </a:cubicBezTo>
                  <a:cubicBezTo>
                    <a:pt x="84" y="347"/>
                    <a:pt x="84" y="347"/>
                    <a:pt x="84" y="347"/>
                  </a:cubicBezTo>
                  <a:cubicBezTo>
                    <a:pt x="89" y="345"/>
                    <a:pt x="89" y="345"/>
                    <a:pt x="89" y="345"/>
                  </a:cubicBezTo>
                  <a:cubicBezTo>
                    <a:pt x="90" y="347"/>
                    <a:pt x="91" y="350"/>
                    <a:pt x="92" y="352"/>
                  </a:cubicBezTo>
                  <a:cubicBezTo>
                    <a:pt x="88" y="354"/>
                    <a:pt x="88" y="354"/>
                    <a:pt x="88" y="354"/>
                  </a:cubicBezTo>
                  <a:cubicBezTo>
                    <a:pt x="84" y="356"/>
                    <a:pt x="81" y="359"/>
                    <a:pt x="77" y="361"/>
                  </a:cubicBezTo>
                  <a:cubicBezTo>
                    <a:pt x="77" y="361"/>
                    <a:pt x="78" y="363"/>
                    <a:pt x="78" y="363"/>
                  </a:cubicBezTo>
                  <a:cubicBezTo>
                    <a:pt x="90" y="358"/>
                    <a:pt x="90" y="358"/>
                    <a:pt x="90" y="358"/>
                  </a:cubicBezTo>
                  <a:cubicBezTo>
                    <a:pt x="94" y="356"/>
                    <a:pt x="94" y="356"/>
                    <a:pt x="94" y="356"/>
                  </a:cubicBezTo>
                  <a:cubicBezTo>
                    <a:pt x="95" y="358"/>
                    <a:pt x="96" y="360"/>
                    <a:pt x="98" y="362"/>
                  </a:cubicBezTo>
                  <a:cubicBezTo>
                    <a:pt x="94" y="365"/>
                    <a:pt x="94" y="365"/>
                    <a:pt x="94" y="365"/>
                  </a:cubicBezTo>
                  <a:cubicBezTo>
                    <a:pt x="91" y="368"/>
                    <a:pt x="87" y="370"/>
                    <a:pt x="84" y="373"/>
                  </a:cubicBezTo>
                  <a:cubicBezTo>
                    <a:pt x="83" y="373"/>
                    <a:pt x="84" y="374"/>
                    <a:pt x="85" y="374"/>
                  </a:cubicBezTo>
                  <a:cubicBezTo>
                    <a:pt x="96" y="369"/>
                    <a:pt x="96" y="369"/>
                    <a:pt x="96" y="369"/>
                  </a:cubicBezTo>
                  <a:cubicBezTo>
                    <a:pt x="100" y="367"/>
                    <a:pt x="100" y="367"/>
                    <a:pt x="100" y="367"/>
                  </a:cubicBezTo>
                  <a:cubicBezTo>
                    <a:pt x="101" y="369"/>
                    <a:pt x="103" y="371"/>
                    <a:pt x="104" y="373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7" y="378"/>
                    <a:pt x="94" y="381"/>
                    <a:pt x="91" y="384"/>
                  </a:cubicBezTo>
                  <a:cubicBezTo>
                    <a:pt x="90" y="384"/>
                    <a:pt x="91" y="386"/>
                    <a:pt x="92" y="385"/>
                  </a:cubicBezTo>
                  <a:cubicBezTo>
                    <a:pt x="103" y="379"/>
                    <a:pt x="103" y="379"/>
                    <a:pt x="103" y="379"/>
                  </a:cubicBezTo>
                  <a:cubicBezTo>
                    <a:pt x="107" y="377"/>
                    <a:pt x="107" y="377"/>
                    <a:pt x="107" y="377"/>
                  </a:cubicBezTo>
                  <a:cubicBezTo>
                    <a:pt x="108" y="379"/>
                    <a:pt x="110" y="381"/>
                    <a:pt x="111" y="383"/>
                  </a:cubicBezTo>
                  <a:cubicBezTo>
                    <a:pt x="108" y="386"/>
                    <a:pt x="108" y="386"/>
                    <a:pt x="108" y="386"/>
                  </a:cubicBezTo>
                  <a:cubicBezTo>
                    <a:pt x="105" y="389"/>
                    <a:pt x="102" y="392"/>
                    <a:pt x="99" y="394"/>
                  </a:cubicBezTo>
                  <a:cubicBezTo>
                    <a:pt x="98" y="395"/>
                    <a:pt x="99" y="396"/>
                    <a:pt x="100" y="396"/>
                  </a:cubicBezTo>
                  <a:cubicBezTo>
                    <a:pt x="110" y="389"/>
                    <a:pt x="110" y="389"/>
                    <a:pt x="110" y="389"/>
                  </a:cubicBezTo>
                  <a:cubicBezTo>
                    <a:pt x="114" y="387"/>
                    <a:pt x="114" y="387"/>
                    <a:pt x="114" y="387"/>
                  </a:cubicBezTo>
                  <a:cubicBezTo>
                    <a:pt x="116" y="389"/>
                    <a:pt x="117" y="390"/>
                    <a:pt x="119" y="392"/>
                  </a:cubicBezTo>
                  <a:cubicBezTo>
                    <a:pt x="116" y="396"/>
                    <a:pt x="116" y="396"/>
                    <a:pt x="116" y="396"/>
                  </a:cubicBezTo>
                  <a:cubicBezTo>
                    <a:pt x="113" y="399"/>
                    <a:pt x="110" y="402"/>
                    <a:pt x="107" y="405"/>
                  </a:cubicBezTo>
                  <a:cubicBezTo>
                    <a:pt x="107" y="405"/>
                    <a:pt x="108" y="406"/>
                    <a:pt x="109" y="406"/>
                  </a:cubicBezTo>
                  <a:cubicBezTo>
                    <a:pt x="119" y="399"/>
                    <a:pt x="119" y="399"/>
                    <a:pt x="119" y="399"/>
                  </a:cubicBezTo>
                  <a:cubicBezTo>
                    <a:pt x="122" y="396"/>
                    <a:pt x="122" y="396"/>
                    <a:pt x="122" y="396"/>
                  </a:cubicBezTo>
                  <a:cubicBezTo>
                    <a:pt x="124" y="398"/>
                    <a:pt x="126" y="399"/>
                    <a:pt x="127" y="401"/>
                  </a:cubicBezTo>
                  <a:cubicBezTo>
                    <a:pt x="124" y="405"/>
                    <a:pt x="124" y="405"/>
                    <a:pt x="124" y="405"/>
                  </a:cubicBezTo>
                  <a:cubicBezTo>
                    <a:pt x="122" y="408"/>
                    <a:pt x="119" y="411"/>
                    <a:pt x="117" y="414"/>
                  </a:cubicBezTo>
                  <a:cubicBezTo>
                    <a:pt x="116" y="415"/>
                    <a:pt x="117" y="416"/>
                    <a:pt x="118" y="416"/>
                  </a:cubicBezTo>
                  <a:cubicBezTo>
                    <a:pt x="127" y="408"/>
                    <a:pt x="127" y="408"/>
                    <a:pt x="127" y="408"/>
                  </a:cubicBezTo>
                  <a:cubicBezTo>
                    <a:pt x="131" y="405"/>
                    <a:pt x="131" y="405"/>
                    <a:pt x="131" y="405"/>
                  </a:cubicBezTo>
                  <a:cubicBezTo>
                    <a:pt x="133" y="406"/>
                    <a:pt x="134" y="408"/>
                    <a:pt x="136" y="409"/>
                  </a:cubicBezTo>
                  <a:cubicBezTo>
                    <a:pt x="133" y="413"/>
                    <a:pt x="133" y="413"/>
                    <a:pt x="133" y="413"/>
                  </a:cubicBezTo>
                  <a:cubicBezTo>
                    <a:pt x="131" y="417"/>
                    <a:pt x="129" y="420"/>
                    <a:pt x="126" y="423"/>
                  </a:cubicBezTo>
                  <a:cubicBezTo>
                    <a:pt x="126" y="424"/>
                    <a:pt x="127" y="425"/>
                    <a:pt x="128" y="424"/>
                  </a:cubicBezTo>
                  <a:cubicBezTo>
                    <a:pt x="137" y="416"/>
                    <a:pt x="137" y="416"/>
                    <a:pt x="137" y="416"/>
                  </a:cubicBezTo>
                  <a:cubicBezTo>
                    <a:pt x="140" y="413"/>
                    <a:pt x="140" y="413"/>
                    <a:pt x="140" y="413"/>
                  </a:cubicBezTo>
                  <a:cubicBezTo>
                    <a:pt x="142" y="414"/>
                    <a:pt x="144" y="416"/>
                    <a:pt x="146" y="417"/>
                  </a:cubicBezTo>
                  <a:cubicBezTo>
                    <a:pt x="143" y="421"/>
                    <a:pt x="143" y="421"/>
                    <a:pt x="143" y="421"/>
                  </a:cubicBezTo>
                  <a:cubicBezTo>
                    <a:pt x="141" y="425"/>
                    <a:pt x="139" y="428"/>
                    <a:pt x="137" y="432"/>
                  </a:cubicBezTo>
                  <a:cubicBezTo>
                    <a:pt x="136" y="432"/>
                    <a:pt x="137" y="433"/>
                    <a:pt x="138" y="433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50" y="420"/>
                    <a:pt x="150" y="420"/>
                    <a:pt x="150" y="420"/>
                  </a:cubicBezTo>
                  <a:cubicBezTo>
                    <a:pt x="151" y="422"/>
                    <a:pt x="153" y="423"/>
                    <a:pt x="155" y="424"/>
                  </a:cubicBezTo>
                  <a:cubicBezTo>
                    <a:pt x="153" y="429"/>
                    <a:pt x="153" y="429"/>
                    <a:pt x="153" y="429"/>
                  </a:cubicBezTo>
                  <a:cubicBezTo>
                    <a:pt x="151" y="432"/>
                    <a:pt x="149" y="436"/>
                    <a:pt x="147" y="439"/>
                  </a:cubicBezTo>
                  <a:cubicBezTo>
                    <a:pt x="147" y="440"/>
                    <a:pt x="148" y="441"/>
                    <a:pt x="149" y="440"/>
                  </a:cubicBezTo>
                  <a:cubicBezTo>
                    <a:pt x="157" y="431"/>
                    <a:pt x="157" y="431"/>
                    <a:pt x="157" y="431"/>
                  </a:cubicBezTo>
                  <a:cubicBezTo>
                    <a:pt x="160" y="427"/>
                    <a:pt x="160" y="427"/>
                    <a:pt x="160" y="427"/>
                  </a:cubicBezTo>
                  <a:cubicBezTo>
                    <a:pt x="162" y="429"/>
                    <a:pt x="164" y="430"/>
                    <a:pt x="166" y="431"/>
                  </a:cubicBezTo>
                  <a:cubicBezTo>
                    <a:pt x="164" y="435"/>
                    <a:pt x="164" y="435"/>
                    <a:pt x="164" y="435"/>
                  </a:cubicBezTo>
                  <a:cubicBezTo>
                    <a:pt x="162" y="439"/>
                    <a:pt x="160" y="443"/>
                    <a:pt x="159" y="446"/>
                  </a:cubicBezTo>
                  <a:cubicBezTo>
                    <a:pt x="158" y="447"/>
                    <a:pt x="160" y="448"/>
                    <a:pt x="160" y="447"/>
                  </a:cubicBezTo>
                  <a:cubicBezTo>
                    <a:pt x="167" y="437"/>
                    <a:pt x="167" y="437"/>
                    <a:pt x="167" y="437"/>
                  </a:cubicBezTo>
                  <a:cubicBezTo>
                    <a:pt x="170" y="434"/>
                    <a:pt x="170" y="434"/>
                    <a:pt x="170" y="434"/>
                  </a:cubicBezTo>
                  <a:cubicBezTo>
                    <a:pt x="172" y="435"/>
                    <a:pt x="174" y="436"/>
                    <a:pt x="176" y="437"/>
                  </a:cubicBezTo>
                  <a:cubicBezTo>
                    <a:pt x="175" y="441"/>
                    <a:pt x="175" y="441"/>
                    <a:pt x="175" y="441"/>
                  </a:cubicBezTo>
                  <a:cubicBezTo>
                    <a:pt x="173" y="445"/>
                    <a:pt x="172" y="449"/>
                    <a:pt x="170" y="453"/>
                  </a:cubicBezTo>
                  <a:cubicBezTo>
                    <a:pt x="170" y="454"/>
                    <a:pt x="171" y="454"/>
                    <a:pt x="172" y="454"/>
                  </a:cubicBezTo>
                  <a:cubicBezTo>
                    <a:pt x="178" y="443"/>
                    <a:pt x="178" y="443"/>
                    <a:pt x="178" y="443"/>
                  </a:cubicBezTo>
                  <a:cubicBezTo>
                    <a:pt x="181" y="439"/>
                    <a:pt x="181" y="439"/>
                    <a:pt x="181" y="439"/>
                  </a:cubicBezTo>
                  <a:cubicBezTo>
                    <a:pt x="183" y="440"/>
                    <a:pt x="185" y="441"/>
                    <a:pt x="187" y="442"/>
                  </a:cubicBezTo>
                  <a:cubicBezTo>
                    <a:pt x="186" y="447"/>
                    <a:pt x="186" y="447"/>
                    <a:pt x="186" y="447"/>
                  </a:cubicBezTo>
                  <a:cubicBezTo>
                    <a:pt x="185" y="450"/>
                    <a:pt x="184" y="454"/>
                    <a:pt x="182" y="458"/>
                  </a:cubicBezTo>
                  <a:cubicBezTo>
                    <a:pt x="182" y="459"/>
                    <a:pt x="184" y="460"/>
                    <a:pt x="184" y="459"/>
                  </a:cubicBezTo>
                  <a:cubicBezTo>
                    <a:pt x="190" y="448"/>
                    <a:pt x="190" y="448"/>
                    <a:pt x="190" y="448"/>
                  </a:cubicBezTo>
                  <a:cubicBezTo>
                    <a:pt x="192" y="444"/>
                    <a:pt x="192" y="444"/>
                    <a:pt x="192" y="444"/>
                  </a:cubicBezTo>
                  <a:cubicBezTo>
                    <a:pt x="194" y="445"/>
                    <a:pt x="196" y="446"/>
                    <a:pt x="199" y="447"/>
                  </a:cubicBezTo>
                  <a:cubicBezTo>
                    <a:pt x="198" y="451"/>
                    <a:pt x="198" y="451"/>
                    <a:pt x="198" y="451"/>
                  </a:cubicBezTo>
                  <a:cubicBezTo>
                    <a:pt x="197" y="455"/>
                    <a:pt x="196" y="459"/>
                    <a:pt x="195" y="463"/>
                  </a:cubicBezTo>
                  <a:cubicBezTo>
                    <a:pt x="194" y="464"/>
                    <a:pt x="196" y="465"/>
                    <a:pt x="196" y="464"/>
                  </a:cubicBezTo>
                  <a:cubicBezTo>
                    <a:pt x="202" y="452"/>
                    <a:pt x="202" y="452"/>
                    <a:pt x="202" y="452"/>
                  </a:cubicBezTo>
                  <a:cubicBezTo>
                    <a:pt x="203" y="448"/>
                    <a:pt x="203" y="448"/>
                    <a:pt x="203" y="448"/>
                  </a:cubicBezTo>
                  <a:cubicBezTo>
                    <a:pt x="206" y="449"/>
                    <a:pt x="208" y="450"/>
                    <a:pt x="210" y="450"/>
                  </a:cubicBezTo>
                  <a:cubicBezTo>
                    <a:pt x="210" y="455"/>
                    <a:pt x="210" y="455"/>
                    <a:pt x="210" y="455"/>
                  </a:cubicBezTo>
                  <a:cubicBezTo>
                    <a:pt x="209" y="459"/>
                    <a:pt x="208" y="463"/>
                    <a:pt x="207" y="467"/>
                  </a:cubicBezTo>
                  <a:cubicBezTo>
                    <a:pt x="207" y="468"/>
                    <a:pt x="209" y="468"/>
                    <a:pt x="209" y="468"/>
                  </a:cubicBezTo>
                  <a:cubicBezTo>
                    <a:pt x="213" y="456"/>
                    <a:pt x="213" y="456"/>
                    <a:pt x="213" y="456"/>
                  </a:cubicBezTo>
                  <a:cubicBezTo>
                    <a:pt x="215" y="452"/>
                    <a:pt x="215" y="452"/>
                    <a:pt x="215" y="452"/>
                  </a:cubicBezTo>
                  <a:cubicBezTo>
                    <a:pt x="217" y="452"/>
                    <a:pt x="220" y="453"/>
                    <a:pt x="222" y="454"/>
                  </a:cubicBezTo>
                  <a:cubicBezTo>
                    <a:pt x="222" y="458"/>
                    <a:pt x="222" y="458"/>
                    <a:pt x="222" y="458"/>
                  </a:cubicBezTo>
                  <a:cubicBezTo>
                    <a:pt x="221" y="462"/>
                    <a:pt x="221" y="466"/>
                    <a:pt x="220" y="470"/>
                  </a:cubicBezTo>
                  <a:cubicBezTo>
                    <a:pt x="220" y="471"/>
                    <a:pt x="222" y="472"/>
                    <a:pt x="222" y="471"/>
                  </a:cubicBezTo>
                  <a:cubicBezTo>
                    <a:pt x="226" y="459"/>
                    <a:pt x="226" y="459"/>
                    <a:pt x="226" y="459"/>
                  </a:cubicBezTo>
                  <a:cubicBezTo>
                    <a:pt x="227" y="455"/>
                    <a:pt x="227" y="455"/>
                    <a:pt x="227" y="455"/>
                  </a:cubicBezTo>
                  <a:cubicBezTo>
                    <a:pt x="229" y="455"/>
                    <a:pt x="232" y="455"/>
                    <a:pt x="234" y="456"/>
                  </a:cubicBezTo>
                  <a:cubicBezTo>
                    <a:pt x="234" y="460"/>
                    <a:pt x="234" y="460"/>
                    <a:pt x="234" y="460"/>
                  </a:cubicBezTo>
                  <a:cubicBezTo>
                    <a:pt x="234" y="465"/>
                    <a:pt x="233" y="469"/>
                    <a:pt x="233" y="473"/>
                  </a:cubicBezTo>
                  <a:cubicBezTo>
                    <a:pt x="233" y="474"/>
                    <a:pt x="235" y="474"/>
                    <a:pt x="235" y="473"/>
                  </a:cubicBezTo>
                  <a:cubicBezTo>
                    <a:pt x="238" y="461"/>
                    <a:pt x="238" y="461"/>
                    <a:pt x="238" y="461"/>
                  </a:cubicBezTo>
                  <a:cubicBezTo>
                    <a:pt x="239" y="457"/>
                    <a:pt x="239" y="457"/>
                    <a:pt x="239" y="457"/>
                  </a:cubicBezTo>
                  <a:cubicBezTo>
                    <a:pt x="241" y="457"/>
                    <a:pt x="244" y="457"/>
                    <a:pt x="246" y="457"/>
                  </a:cubicBezTo>
                  <a:cubicBezTo>
                    <a:pt x="246" y="462"/>
                    <a:pt x="246" y="462"/>
                    <a:pt x="246" y="462"/>
                  </a:cubicBezTo>
                  <a:cubicBezTo>
                    <a:pt x="246" y="466"/>
                    <a:pt x="246" y="470"/>
                    <a:pt x="246" y="474"/>
                  </a:cubicBezTo>
                  <a:cubicBezTo>
                    <a:pt x="246" y="475"/>
                    <a:pt x="248" y="475"/>
                    <a:pt x="248" y="474"/>
                  </a:cubicBezTo>
                  <a:cubicBezTo>
                    <a:pt x="250" y="462"/>
                    <a:pt x="250" y="462"/>
                    <a:pt x="250" y="462"/>
                  </a:cubicBezTo>
                  <a:cubicBezTo>
                    <a:pt x="251" y="458"/>
                    <a:pt x="251" y="458"/>
                    <a:pt x="251" y="458"/>
                  </a:cubicBezTo>
                  <a:cubicBezTo>
                    <a:pt x="254" y="458"/>
                    <a:pt x="256" y="458"/>
                    <a:pt x="258" y="458"/>
                  </a:cubicBezTo>
                  <a:cubicBezTo>
                    <a:pt x="259" y="463"/>
                    <a:pt x="259" y="463"/>
                    <a:pt x="259" y="463"/>
                  </a:cubicBezTo>
                  <a:cubicBezTo>
                    <a:pt x="259" y="467"/>
                    <a:pt x="259" y="471"/>
                    <a:pt x="260" y="475"/>
                  </a:cubicBezTo>
                  <a:cubicBezTo>
                    <a:pt x="260" y="476"/>
                    <a:pt x="261" y="476"/>
                    <a:pt x="262" y="475"/>
                  </a:cubicBezTo>
                  <a:cubicBezTo>
                    <a:pt x="263" y="463"/>
                    <a:pt x="263" y="463"/>
                    <a:pt x="263" y="463"/>
                  </a:cubicBezTo>
                  <a:cubicBezTo>
                    <a:pt x="263" y="458"/>
                    <a:pt x="263" y="458"/>
                    <a:pt x="263" y="458"/>
                  </a:cubicBezTo>
                  <a:cubicBezTo>
                    <a:pt x="266" y="458"/>
                    <a:pt x="268" y="458"/>
                    <a:pt x="271" y="458"/>
                  </a:cubicBezTo>
                  <a:cubicBezTo>
                    <a:pt x="271" y="463"/>
                    <a:pt x="271" y="463"/>
                    <a:pt x="271" y="463"/>
                  </a:cubicBezTo>
                  <a:cubicBezTo>
                    <a:pt x="272" y="467"/>
                    <a:pt x="272" y="471"/>
                    <a:pt x="273" y="475"/>
                  </a:cubicBezTo>
                  <a:cubicBezTo>
                    <a:pt x="273" y="476"/>
                    <a:pt x="275" y="476"/>
                    <a:pt x="275" y="475"/>
                  </a:cubicBezTo>
                  <a:cubicBezTo>
                    <a:pt x="275" y="462"/>
                    <a:pt x="275" y="462"/>
                    <a:pt x="275" y="462"/>
                  </a:cubicBezTo>
                  <a:cubicBezTo>
                    <a:pt x="276" y="458"/>
                    <a:pt x="276" y="458"/>
                    <a:pt x="276" y="458"/>
                  </a:cubicBezTo>
                  <a:cubicBezTo>
                    <a:pt x="278" y="458"/>
                    <a:pt x="280" y="458"/>
                    <a:pt x="283" y="457"/>
                  </a:cubicBezTo>
                  <a:cubicBezTo>
                    <a:pt x="284" y="462"/>
                    <a:pt x="284" y="462"/>
                    <a:pt x="284" y="462"/>
                  </a:cubicBezTo>
                  <a:cubicBezTo>
                    <a:pt x="285" y="466"/>
                    <a:pt x="285" y="470"/>
                    <a:pt x="286" y="474"/>
                  </a:cubicBezTo>
                  <a:cubicBezTo>
                    <a:pt x="286" y="475"/>
                    <a:pt x="288" y="475"/>
                    <a:pt x="288" y="474"/>
                  </a:cubicBezTo>
                  <a:cubicBezTo>
                    <a:pt x="288" y="461"/>
                    <a:pt x="288" y="461"/>
                    <a:pt x="288" y="461"/>
                  </a:cubicBezTo>
                  <a:cubicBezTo>
                    <a:pt x="288" y="457"/>
                    <a:pt x="288" y="457"/>
                    <a:pt x="288" y="457"/>
                  </a:cubicBezTo>
                  <a:cubicBezTo>
                    <a:pt x="290" y="457"/>
                    <a:pt x="293" y="456"/>
                    <a:pt x="295" y="456"/>
                  </a:cubicBezTo>
                  <a:cubicBezTo>
                    <a:pt x="296" y="460"/>
                    <a:pt x="296" y="460"/>
                    <a:pt x="296" y="460"/>
                  </a:cubicBezTo>
                  <a:cubicBezTo>
                    <a:pt x="297" y="464"/>
                    <a:pt x="298" y="468"/>
                    <a:pt x="299" y="472"/>
                  </a:cubicBezTo>
                  <a:cubicBezTo>
                    <a:pt x="300" y="473"/>
                    <a:pt x="301" y="473"/>
                    <a:pt x="301" y="472"/>
                  </a:cubicBezTo>
                  <a:cubicBezTo>
                    <a:pt x="300" y="460"/>
                    <a:pt x="300" y="460"/>
                    <a:pt x="300" y="460"/>
                  </a:cubicBezTo>
                  <a:cubicBezTo>
                    <a:pt x="300" y="455"/>
                    <a:pt x="300" y="455"/>
                    <a:pt x="300" y="455"/>
                  </a:cubicBezTo>
                  <a:cubicBezTo>
                    <a:pt x="302" y="455"/>
                    <a:pt x="305" y="454"/>
                    <a:pt x="307" y="454"/>
                  </a:cubicBezTo>
                  <a:cubicBezTo>
                    <a:pt x="308" y="458"/>
                    <a:pt x="308" y="458"/>
                    <a:pt x="308" y="458"/>
                  </a:cubicBezTo>
                  <a:cubicBezTo>
                    <a:pt x="310" y="462"/>
                    <a:pt x="311" y="466"/>
                    <a:pt x="312" y="470"/>
                  </a:cubicBezTo>
                  <a:cubicBezTo>
                    <a:pt x="313" y="470"/>
                    <a:pt x="314" y="470"/>
                    <a:pt x="314" y="469"/>
                  </a:cubicBezTo>
                  <a:cubicBezTo>
                    <a:pt x="312" y="457"/>
                    <a:pt x="312" y="457"/>
                    <a:pt x="312" y="457"/>
                  </a:cubicBezTo>
                  <a:cubicBezTo>
                    <a:pt x="312" y="452"/>
                    <a:pt x="312" y="452"/>
                    <a:pt x="312" y="452"/>
                  </a:cubicBezTo>
                  <a:cubicBezTo>
                    <a:pt x="314" y="452"/>
                    <a:pt x="316" y="451"/>
                    <a:pt x="319" y="451"/>
                  </a:cubicBezTo>
                  <a:cubicBezTo>
                    <a:pt x="320" y="455"/>
                    <a:pt x="320" y="455"/>
                    <a:pt x="320" y="455"/>
                  </a:cubicBezTo>
                  <a:cubicBezTo>
                    <a:pt x="322" y="459"/>
                    <a:pt x="324" y="462"/>
                    <a:pt x="325" y="466"/>
                  </a:cubicBezTo>
                  <a:cubicBezTo>
                    <a:pt x="325" y="467"/>
                    <a:pt x="327" y="466"/>
                    <a:pt x="327" y="466"/>
                  </a:cubicBezTo>
                  <a:cubicBezTo>
                    <a:pt x="324" y="454"/>
                    <a:pt x="324" y="454"/>
                    <a:pt x="324" y="454"/>
                  </a:cubicBezTo>
                  <a:cubicBezTo>
                    <a:pt x="324" y="449"/>
                    <a:pt x="324" y="449"/>
                    <a:pt x="324" y="449"/>
                  </a:cubicBezTo>
                  <a:cubicBezTo>
                    <a:pt x="326" y="448"/>
                    <a:pt x="328" y="448"/>
                    <a:pt x="330" y="447"/>
                  </a:cubicBezTo>
                  <a:cubicBezTo>
                    <a:pt x="332" y="451"/>
                    <a:pt x="332" y="451"/>
                    <a:pt x="332" y="451"/>
                  </a:cubicBezTo>
                  <a:cubicBezTo>
                    <a:pt x="334" y="455"/>
                    <a:pt x="336" y="458"/>
                    <a:pt x="338" y="462"/>
                  </a:cubicBezTo>
                  <a:cubicBezTo>
                    <a:pt x="338" y="463"/>
                    <a:pt x="340" y="462"/>
                    <a:pt x="339" y="461"/>
                  </a:cubicBezTo>
                  <a:cubicBezTo>
                    <a:pt x="336" y="449"/>
                    <a:pt x="336" y="449"/>
                    <a:pt x="336" y="449"/>
                  </a:cubicBezTo>
                  <a:cubicBezTo>
                    <a:pt x="335" y="445"/>
                    <a:pt x="335" y="445"/>
                    <a:pt x="335" y="445"/>
                  </a:cubicBezTo>
                  <a:cubicBezTo>
                    <a:pt x="337" y="444"/>
                    <a:pt x="338" y="444"/>
                    <a:pt x="340" y="443"/>
                  </a:cubicBezTo>
                  <a:cubicBezTo>
                    <a:pt x="341" y="443"/>
                    <a:pt x="341" y="442"/>
                    <a:pt x="342" y="442"/>
                  </a:cubicBezTo>
                  <a:cubicBezTo>
                    <a:pt x="344" y="446"/>
                    <a:pt x="344" y="446"/>
                    <a:pt x="344" y="446"/>
                  </a:cubicBezTo>
                  <a:cubicBezTo>
                    <a:pt x="346" y="450"/>
                    <a:pt x="348" y="453"/>
                    <a:pt x="350" y="457"/>
                  </a:cubicBezTo>
                  <a:cubicBezTo>
                    <a:pt x="350" y="458"/>
                    <a:pt x="352" y="457"/>
                    <a:pt x="352" y="456"/>
                  </a:cubicBezTo>
                  <a:cubicBezTo>
                    <a:pt x="348" y="444"/>
                    <a:pt x="348" y="444"/>
                    <a:pt x="348" y="444"/>
                  </a:cubicBezTo>
                  <a:cubicBezTo>
                    <a:pt x="346" y="440"/>
                    <a:pt x="346" y="440"/>
                    <a:pt x="346" y="440"/>
                  </a:cubicBezTo>
                  <a:cubicBezTo>
                    <a:pt x="348" y="439"/>
                    <a:pt x="351" y="438"/>
                    <a:pt x="353" y="437"/>
                  </a:cubicBezTo>
                  <a:cubicBezTo>
                    <a:pt x="355" y="441"/>
                    <a:pt x="355" y="441"/>
                    <a:pt x="355" y="441"/>
                  </a:cubicBezTo>
                  <a:cubicBezTo>
                    <a:pt x="357" y="444"/>
                    <a:pt x="360" y="448"/>
                    <a:pt x="362" y="451"/>
                  </a:cubicBezTo>
                  <a:cubicBezTo>
                    <a:pt x="362" y="452"/>
                    <a:pt x="364" y="451"/>
                    <a:pt x="364" y="450"/>
                  </a:cubicBezTo>
                  <a:cubicBezTo>
                    <a:pt x="359" y="439"/>
                    <a:pt x="359" y="439"/>
                    <a:pt x="359" y="439"/>
                  </a:cubicBezTo>
                  <a:cubicBezTo>
                    <a:pt x="357" y="435"/>
                    <a:pt x="357" y="435"/>
                    <a:pt x="357" y="435"/>
                  </a:cubicBezTo>
                  <a:cubicBezTo>
                    <a:pt x="359" y="433"/>
                    <a:pt x="361" y="432"/>
                    <a:pt x="363" y="431"/>
                  </a:cubicBezTo>
                  <a:cubicBezTo>
                    <a:pt x="366" y="435"/>
                    <a:pt x="366" y="435"/>
                    <a:pt x="366" y="435"/>
                  </a:cubicBezTo>
                  <a:cubicBezTo>
                    <a:pt x="369" y="438"/>
                    <a:pt x="371" y="441"/>
                    <a:pt x="374" y="445"/>
                  </a:cubicBezTo>
                  <a:cubicBezTo>
                    <a:pt x="374" y="445"/>
                    <a:pt x="375" y="444"/>
                    <a:pt x="375" y="444"/>
                  </a:cubicBezTo>
                  <a:cubicBezTo>
                    <a:pt x="370" y="433"/>
                    <a:pt x="370" y="433"/>
                    <a:pt x="370" y="433"/>
                  </a:cubicBezTo>
                  <a:cubicBezTo>
                    <a:pt x="368" y="428"/>
                    <a:pt x="368" y="428"/>
                    <a:pt x="368" y="428"/>
                  </a:cubicBezTo>
                  <a:cubicBezTo>
                    <a:pt x="370" y="427"/>
                    <a:pt x="372" y="426"/>
                    <a:pt x="374" y="424"/>
                  </a:cubicBezTo>
                  <a:cubicBezTo>
                    <a:pt x="377" y="428"/>
                    <a:pt x="377" y="428"/>
                    <a:pt x="377" y="428"/>
                  </a:cubicBezTo>
                  <a:cubicBezTo>
                    <a:pt x="379" y="431"/>
                    <a:pt x="382" y="434"/>
                    <a:pt x="385" y="437"/>
                  </a:cubicBezTo>
                  <a:cubicBezTo>
                    <a:pt x="385" y="438"/>
                    <a:pt x="387" y="437"/>
                    <a:pt x="386" y="436"/>
                  </a:cubicBezTo>
                  <a:cubicBezTo>
                    <a:pt x="380" y="426"/>
                    <a:pt x="380" y="426"/>
                    <a:pt x="380" y="426"/>
                  </a:cubicBezTo>
                  <a:cubicBezTo>
                    <a:pt x="378" y="422"/>
                    <a:pt x="378" y="422"/>
                    <a:pt x="378" y="422"/>
                  </a:cubicBezTo>
                  <a:cubicBezTo>
                    <a:pt x="380" y="420"/>
                    <a:pt x="382" y="419"/>
                    <a:pt x="384" y="417"/>
                  </a:cubicBezTo>
                  <a:cubicBezTo>
                    <a:pt x="387" y="421"/>
                    <a:pt x="387" y="421"/>
                    <a:pt x="387" y="421"/>
                  </a:cubicBezTo>
                  <a:cubicBezTo>
                    <a:pt x="390" y="424"/>
                    <a:pt x="392" y="426"/>
                    <a:pt x="395" y="429"/>
                  </a:cubicBezTo>
                  <a:cubicBezTo>
                    <a:pt x="396" y="430"/>
                    <a:pt x="397" y="429"/>
                    <a:pt x="397" y="428"/>
                  </a:cubicBezTo>
                  <a:cubicBezTo>
                    <a:pt x="390" y="418"/>
                    <a:pt x="390" y="418"/>
                    <a:pt x="390" y="418"/>
                  </a:cubicBezTo>
                  <a:cubicBezTo>
                    <a:pt x="387" y="414"/>
                    <a:pt x="387" y="414"/>
                    <a:pt x="387" y="414"/>
                  </a:cubicBezTo>
                  <a:cubicBezTo>
                    <a:pt x="389" y="413"/>
                    <a:pt x="391" y="411"/>
                    <a:pt x="393" y="409"/>
                  </a:cubicBezTo>
                  <a:cubicBezTo>
                    <a:pt x="396" y="413"/>
                    <a:pt x="396" y="413"/>
                    <a:pt x="396" y="413"/>
                  </a:cubicBezTo>
                  <a:cubicBezTo>
                    <a:pt x="399" y="415"/>
                    <a:pt x="402" y="418"/>
                    <a:pt x="405" y="421"/>
                  </a:cubicBezTo>
                  <a:cubicBezTo>
                    <a:pt x="406" y="421"/>
                    <a:pt x="407" y="420"/>
                    <a:pt x="407" y="420"/>
                  </a:cubicBezTo>
                  <a:cubicBezTo>
                    <a:pt x="399" y="410"/>
                    <a:pt x="399" y="410"/>
                    <a:pt x="399" y="410"/>
                  </a:cubicBezTo>
                  <a:cubicBezTo>
                    <a:pt x="397" y="406"/>
                    <a:pt x="397" y="406"/>
                    <a:pt x="397" y="406"/>
                  </a:cubicBezTo>
                  <a:cubicBezTo>
                    <a:pt x="398" y="404"/>
                    <a:pt x="400" y="403"/>
                    <a:pt x="402" y="401"/>
                  </a:cubicBezTo>
                  <a:cubicBezTo>
                    <a:pt x="405" y="404"/>
                    <a:pt x="405" y="404"/>
                    <a:pt x="405" y="404"/>
                  </a:cubicBezTo>
                  <a:cubicBezTo>
                    <a:pt x="409" y="406"/>
                    <a:pt x="412" y="409"/>
                    <a:pt x="415" y="412"/>
                  </a:cubicBezTo>
                  <a:cubicBezTo>
                    <a:pt x="416" y="412"/>
                    <a:pt x="417" y="411"/>
                    <a:pt x="416" y="410"/>
                  </a:cubicBezTo>
                  <a:cubicBezTo>
                    <a:pt x="408" y="401"/>
                    <a:pt x="408" y="401"/>
                    <a:pt x="408" y="401"/>
                  </a:cubicBezTo>
                  <a:cubicBezTo>
                    <a:pt x="405" y="397"/>
                    <a:pt x="405" y="397"/>
                    <a:pt x="405" y="397"/>
                  </a:cubicBezTo>
                  <a:cubicBezTo>
                    <a:pt x="407" y="396"/>
                    <a:pt x="409" y="394"/>
                    <a:pt x="410" y="392"/>
                  </a:cubicBezTo>
                  <a:cubicBezTo>
                    <a:pt x="414" y="395"/>
                    <a:pt x="414" y="395"/>
                    <a:pt x="414" y="395"/>
                  </a:cubicBezTo>
                  <a:cubicBezTo>
                    <a:pt x="417" y="397"/>
                    <a:pt x="421" y="399"/>
                    <a:pt x="424" y="402"/>
                  </a:cubicBezTo>
                  <a:cubicBezTo>
                    <a:pt x="425" y="402"/>
                    <a:pt x="426" y="401"/>
                    <a:pt x="425" y="400"/>
                  </a:cubicBezTo>
                  <a:cubicBezTo>
                    <a:pt x="417" y="392"/>
                    <a:pt x="417" y="392"/>
                    <a:pt x="417" y="392"/>
                  </a:cubicBezTo>
                  <a:cubicBezTo>
                    <a:pt x="413" y="388"/>
                    <a:pt x="413" y="388"/>
                    <a:pt x="413" y="388"/>
                  </a:cubicBezTo>
                  <a:cubicBezTo>
                    <a:pt x="415" y="386"/>
                    <a:pt x="416" y="385"/>
                    <a:pt x="418" y="383"/>
                  </a:cubicBezTo>
                  <a:cubicBezTo>
                    <a:pt x="422" y="385"/>
                    <a:pt x="422" y="385"/>
                    <a:pt x="422" y="385"/>
                  </a:cubicBezTo>
                  <a:cubicBezTo>
                    <a:pt x="425" y="387"/>
                    <a:pt x="429" y="389"/>
                    <a:pt x="432" y="392"/>
                  </a:cubicBezTo>
                  <a:cubicBezTo>
                    <a:pt x="433" y="392"/>
                    <a:pt x="434" y="391"/>
                    <a:pt x="433" y="390"/>
                  </a:cubicBezTo>
                  <a:cubicBezTo>
                    <a:pt x="424" y="382"/>
                    <a:pt x="424" y="382"/>
                    <a:pt x="424" y="382"/>
                  </a:cubicBezTo>
                  <a:cubicBezTo>
                    <a:pt x="421" y="379"/>
                    <a:pt x="421" y="379"/>
                    <a:pt x="421" y="379"/>
                  </a:cubicBezTo>
                  <a:cubicBezTo>
                    <a:pt x="422" y="377"/>
                    <a:pt x="424" y="375"/>
                    <a:pt x="425" y="373"/>
                  </a:cubicBezTo>
                  <a:cubicBezTo>
                    <a:pt x="429" y="375"/>
                    <a:pt x="429" y="375"/>
                    <a:pt x="429" y="375"/>
                  </a:cubicBezTo>
                  <a:cubicBezTo>
                    <a:pt x="433" y="377"/>
                    <a:pt x="436" y="379"/>
                    <a:pt x="440" y="381"/>
                  </a:cubicBezTo>
                  <a:cubicBezTo>
                    <a:pt x="441" y="381"/>
                    <a:pt x="442" y="380"/>
                    <a:pt x="441" y="379"/>
                  </a:cubicBezTo>
                  <a:cubicBezTo>
                    <a:pt x="431" y="371"/>
                    <a:pt x="431" y="371"/>
                    <a:pt x="431" y="371"/>
                  </a:cubicBezTo>
                  <a:cubicBezTo>
                    <a:pt x="428" y="369"/>
                    <a:pt x="428" y="369"/>
                    <a:pt x="428" y="369"/>
                  </a:cubicBezTo>
                  <a:cubicBezTo>
                    <a:pt x="429" y="367"/>
                    <a:pt x="430" y="364"/>
                    <a:pt x="431" y="362"/>
                  </a:cubicBezTo>
                  <a:cubicBezTo>
                    <a:pt x="436" y="364"/>
                    <a:pt x="436" y="364"/>
                    <a:pt x="436" y="364"/>
                  </a:cubicBezTo>
                  <a:cubicBezTo>
                    <a:pt x="439" y="366"/>
                    <a:pt x="443" y="368"/>
                    <a:pt x="447" y="369"/>
                  </a:cubicBezTo>
                  <a:cubicBezTo>
                    <a:pt x="448" y="370"/>
                    <a:pt x="449" y="368"/>
                    <a:pt x="448" y="368"/>
                  </a:cubicBezTo>
                  <a:cubicBezTo>
                    <a:pt x="438" y="361"/>
                    <a:pt x="438" y="361"/>
                    <a:pt x="438" y="361"/>
                  </a:cubicBezTo>
                  <a:cubicBezTo>
                    <a:pt x="434" y="358"/>
                    <a:pt x="434" y="358"/>
                    <a:pt x="434" y="358"/>
                  </a:cubicBezTo>
                  <a:cubicBezTo>
                    <a:pt x="435" y="356"/>
                    <a:pt x="436" y="354"/>
                    <a:pt x="437" y="352"/>
                  </a:cubicBezTo>
                  <a:cubicBezTo>
                    <a:pt x="442" y="353"/>
                    <a:pt x="442" y="353"/>
                    <a:pt x="442" y="353"/>
                  </a:cubicBezTo>
                  <a:cubicBezTo>
                    <a:pt x="445" y="355"/>
                    <a:pt x="449" y="356"/>
                    <a:pt x="453" y="358"/>
                  </a:cubicBezTo>
                  <a:cubicBezTo>
                    <a:pt x="454" y="358"/>
                    <a:pt x="455" y="356"/>
                    <a:pt x="454" y="356"/>
                  </a:cubicBezTo>
                  <a:cubicBezTo>
                    <a:pt x="443" y="350"/>
                    <a:pt x="443" y="350"/>
                    <a:pt x="443" y="350"/>
                  </a:cubicBezTo>
                  <a:cubicBezTo>
                    <a:pt x="439" y="347"/>
                    <a:pt x="439" y="347"/>
                    <a:pt x="439" y="347"/>
                  </a:cubicBezTo>
                  <a:cubicBezTo>
                    <a:pt x="440" y="345"/>
                    <a:pt x="441" y="343"/>
                    <a:pt x="442" y="341"/>
                  </a:cubicBezTo>
                  <a:cubicBezTo>
                    <a:pt x="447" y="342"/>
                    <a:pt x="447" y="342"/>
                    <a:pt x="447" y="342"/>
                  </a:cubicBezTo>
                  <a:cubicBezTo>
                    <a:pt x="451" y="343"/>
                    <a:pt x="455" y="344"/>
                    <a:pt x="459" y="346"/>
                  </a:cubicBezTo>
                  <a:cubicBezTo>
                    <a:pt x="459" y="346"/>
                    <a:pt x="460" y="344"/>
                    <a:pt x="459" y="344"/>
                  </a:cubicBezTo>
                  <a:cubicBezTo>
                    <a:pt x="448" y="338"/>
                    <a:pt x="448" y="338"/>
                    <a:pt x="448" y="338"/>
                  </a:cubicBezTo>
                  <a:cubicBezTo>
                    <a:pt x="444" y="336"/>
                    <a:pt x="444" y="336"/>
                    <a:pt x="444" y="336"/>
                  </a:cubicBezTo>
                  <a:cubicBezTo>
                    <a:pt x="445" y="334"/>
                    <a:pt x="446" y="332"/>
                    <a:pt x="447" y="329"/>
                  </a:cubicBezTo>
                  <a:cubicBezTo>
                    <a:pt x="451" y="330"/>
                    <a:pt x="451" y="330"/>
                    <a:pt x="451" y="330"/>
                  </a:cubicBezTo>
                  <a:cubicBezTo>
                    <a:pt x="455" y="331"/>
                    <a:pt x="459" y="332"/>
                    <a:pt x="463" y="333"/>
                  </a:cubicBezTo>
                  <a:cubicBezTo>
                    <a:pt x="464" y="333"/>
                    <a:pt x="465" y="332"/>
                    <a:pt x="464" y="331"/>
                  </a:cubicBezTo>
                  <a:cubicBezTo>
                    <a:pt x="453" y="326"/>
                    <a:pt x="453" y="326"/>
                    <a:pt x="453" y="326"/>
                  </a:cubicBezTo>
                  <a:cubicBezTo>
                    <a:pt x="448" y="325"/>
                    <a:pt x="448" y="325"/>
                    <a:pt x="448" y="325"/>
                  </a:cubicBezTo>
                  <a:cubicBezTo>
                    <a:pt x="449" y="322"/>
                    <a:pt x="450" y="320"/>
                    <a:pt x="451" y="318"/>
                  </a:cubicBezTo>
                  <a:cubicBezTo>
                    <a:pt x="455" y="318"/>
                    <a:pt x="455" y="318"/>
                    <a:pt x="455" y="318"/>
                  </a:cubicBezTo>
                  <a:cubicBezTo>
                    <a:pt x="459" y="319"/>
                    <a:pt x="463" y="320"/>
                    <a:pt x="467" y="320"/>
                  </a:cubicBezTo>
                  <a:cubicBezTo>
                    <a:pt x="468" y="321"/>
                    <a:pt x="469" y="319"/>
                    <a:pt x="468" y="319"/>
                  </a:cubicBezTo>
                  <a:cubicBezTo>
                    <a:pt x="456" y="314"/>
                    <a:pt x="456" y="314"/>
                    <a:pt x="456" y="314"/>
                  </a:cubicBezTo>
                  <a:cubicBezTo>
                    <a:pt x="452" y="313"/>
                    <a:pt x="452" y="313"/>
                    <a:pt x="452" y="313"/>
                  </a:cubicBezTo>
                  <a:cubicBezTo>
                    <a:pt x="452" y="310"/>
                    <a:pt x="453" y="308"/>
                    <a:pt x="454" y="306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62" y="307"/>
                    <a:pt x="466" y="307"/>
                    <a:pt x="470" y="308"/>
                  </a:cubicBezTo>
                  <a:cubicBezTo>
                    <a:pt x="471" y="308"/>
                    <a:pt x="472" y="306"/>
                    <a:pt x="471" y="306"/>
                  </a:cubicBezTo>
                  <a:cubicBezTo>
                    <a:pt x="459" y="302"/>
                    <a:pt x="459" y="302"/>
                    <a:pt x="459" y="302"/>
                  </a:cubicBezTo>
                  <a:cubicBezTo>
                    <a:pt x="455" y="301"/>
                    <a:pt x="455" y="301"/>
                    <a:pt x="455" y="301"/>
                  </a:cubicBezTo>
                  <a:cubicBezTo>
                    <a:pt x="455" y="299"/>
                    <a:pt x="455" y="296"/>
                    <a:pt x="456" y="294"/>
                  </a:cubicBezTo>
                  <a:cubicBezTo>
                    <a:pt x="460" y="294"/>
                    <a:pt x="460" y="294"/>
                    <a:pt x="460" y="294"/>
                  </a:cubicBezTo>
                  <a:cubicBezTo>
                    <a:pt x="464" y="294"/>
                    <a:pt x="469" y="294"/>
                    <a:pt x="473" y="295"/>
                  </a:cubicBezTo>
                  <a:cubicBezTo>
                    <a:pt x="474" y="295"/>
                    <a:pt x="474" y="293"/>
                    <a:pt x="473" y="293"/>
                  </a:cubicBezTo>
                  <a:cubicBezTo>
                    <a:pt x="461" y="290"/>
                    <a:pt x="461" y="290"/>
                    <a:pt x="461" y="290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7" y="286"/>
                    <a:pt x="457" y="284"/>
                    <a:pt x="457" y="282"/>
                  </a:cubicBezTo>
                  <a:cubicBezTo>
                    <a:pt x="462" y="282"/>
                    <a:pt x="462" y="282"/>
                    <a:pt x="462" y="282"/>
                  </a:cubicBezTo>
                  <a:cubicBezTo>
                    <a:pt x="466" y="281"/>
                    <a:pt x="470" y="281"/>
                    <a:pt x="474" y="281"/>
                  </a:cubicBezTo>
                  <a:cubicBezTo>
                    <a:pt x="475" y="281"/>
                    <a:pt x="475" y="280"/>
                    <a:pt x="474" y="279"/>
                  </a:cubicBezTo>
                  <a:cubicBezTo>
                    <a:pt x="462" y="277"/>
                    <a:pt x="462" y="277"/>
                    <a:pt x="462" y="277"/>
                  </a:cubicBezTo>
                  <a:cubicBezTo>
                    <a:pt x="458" y="277"/>
                    <a:pt x="458" y="277"/>
                    <a:pt x="458" y="277"/>
                  </a:cubicBezTo>
                  <a:cubicBezTo>
                    <a:pt x="458" y="274"/>
                    <a:pt x="458" y="272"/>
                    <a:pt x="458" y="269"/>
                  </a:cubicBezTo>
                  <a:cubicBezTo>
                    <a:pt x="462" y="269"/>
                    <a:pt x="462" y="269"/>
                    <a:pt x="462" y="269"/>
                  </a:cubicBezTo>
                  <a:cubicBezTo>
                    <a:pt x="467" y="269"/>
                    <a:pt x="471" y="268"/>
                    <a:pt x="475" y="268"/>
                  </a:cubicBezTo>
                  <a:cubicBezTo>
                    <a:pt x="476" y="268"/>
                    <a:pt x="476" y="266"/>
                    <a:pt x="475" y="266"/>
                  </a:cubicBezTo>
                  <a:cubicBezTo>
                    <a:pt x="462" y="265"/>
                    <a:pt x="462" y="265"/>
                    <a:pt x="462" y="265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8" y="262"/>
                    <a:pt x="458" y="260"/>
                    <a:pt x="458" y="257"/>
                  </a:cubicBezTo>
                  <a:cubicBezTo>
                    <a:pt x="462" y="257"/>
                    <a:pt x="462" y="257"/>
                    <a:pt x="462" y="257"/>
                  </a:cubicBezTo>
                  <a:cubicBezTo>
                    <a:pt x="466" y="256"/>
                    <a:pt x="470" y="255"/>
                    <a:pt x="475" y="255"/>
                  </a:cubicBezTo>
                  <a:cubicBezTo>
                    <a:pt x="475" y="255"/>
                    <a:pt x="475" y="253"/>
                    <a:pt x="474" y="253"/>
                  </a:cubicBezTo>
                  <a:cubicBezTo>
                    <a:pt x="462" y="252"/>
                    <a:pt x="462" y="252"/>
                    <a:pt x="462" y="252"/>
                  </a:cubicBezTo>
                  <a:cubicBezTo>
                    <a:pt x="458" y="252"/>
                    <a:pt x="458" y="252"/>
                    <a:pt x="458" y="252"/>
                  </a:cubicBezTo>
                  <a:cubicBezTo>
                    <a:pt x="457" y="250"/>
                    <a:pt x="457" y="247"/>
                    <a:pt x="457" y="245"/>
                  </a:cubicBezTo>
                  <a:cubicBezTo>
                    <a:pt x="461" y="244"/>
                    <a:pt x="461" y="244"/>
                    <a:pt x="461" y="244"/>
                  </a:cubicBezTo>
                  <a:cubicBezTo>
                    <a:pt x="465" y="243"/>
                    <a:pt x="469" y="242"/>
                    <a:pt x="473" y="242"/>
                  </a:cubicBezTo>
                  <a:cubicBezTo>
                    <a:pt x="474" y="241"/>
                    <a:pt x="474" y="240"/>
                    <a:pt x="473" y="240"/>
                  </a:cubicBezTo>
                  <a:cubicBezTo>
                    <a:pt x="461" y="240"/>
                    <a:pt x="461" y="240"/>
                    <a:pt x="461" y="240"/>
                  </a:cubicBezTo>
                  <a:cubicBezTo>
                    <a:pt x="456" y="240"/>
                    <a:pt x="456" y="240"/>
                    <a:pt x="456" y="240"/>
                  </a:cubicBezTo>
                  <a:cubicBezTo>
                    <a:pt x="456" y="238"/>
                    <a:pt x="456" y="235"/>
                    <a:pt x="455" y="233"/>
                  </a:cubicBezTo>
                  <a:cubicBezTo>
                    <a:pt x="460" y="232"/>
                    <a:pt x="460" y="232"/>
                    <a:pt x="460" y="232"/>
                  </a:cubicBezTo>
                  <a:cubicBezTo>
                    <a:pt x="464" y="231"/>
                    <a:pt x="468" y="230"/>
                    <a:pt x="472" y="228"/>
                  </a:cubicBezTo>
                  <a:cubicBezTo>
                    <a:pt x="472" y="228"/>
                    <a:pt x="472" y="227"/>
                    <a:pt x="471" y="227"/>
                  </a:cubicBezTo>
                  <a:cubicBezTo>
                    <a:pt x="459" y="228"/>
                    <a:pt x="459" y="228"/>
                    <a:pt x="459" y="228"/>
                  </a:cubicBezTo>
                  <a:cubicBezTo>
                    <a:pt x="454" y="228"/>
                    <a:pt x="454" y="228"/>
                    <a:pt x="454" y="228"/>
                  </a:cubicBezTo>
                  <a:cubicBezTo>
                    <a:pt x="454" y="226"/>
                    <a:pt x="454" y="224"/>
                    <a:pt x="453" y="222"/>
                  </a:cubicBezTo>
                  <a:cubicBezTo>
                    <a:pt x="457" y="221"/>
                    <a:pt x="457" y="221"/>
                    <a:pt x="457" y="221"/>
                  </a:cubicBezTo>
                  <a:cubicBezTo>
                    <a:pt x="461" y="219"/>
                    <a:pt x="465" y="218"/>
                    <a:pt x="469" y="217"/>
                  </a:cubicBezTo>
                  <a:cubicBezTo>
                    <a:pt x="470" y="216"/>
                    <a:pt x="470" y="215"/>
                    <a:pt x="469" y="215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5"/>
                    <a:pt x="451" y="213"/>
                    <a:pt x="450" y="211"/>
                  </a:cubicBezTo>
                  <a:cubicBezTo>
                    <a:pt x="455" y="210"/>
                    <a:pt x="455" y="210"/>
                    <a:pt x="455" y="210"/>
                  </a:cubicBezTo>
                  <a:cubicBezTo>
                    <a:pt x="458" y="208"/>
                    <a:pt x="462" y="207"/>
                    <a:pt x="466" y="205"/>
                  </a:cubicBezTo>
                  <a:cubicBezTo>
                    <a:pt x="467" y="205"/>
                    <a:pt x="466" y="203"/>
                    <a:pt x="466" y="203"/>
                  </a:cubicBezTo>
                  <a:cubicBezTo>
                    <a:pt x="453" y="206"/>
                    <a:pt x="453" y="206"/>
                    <a:pt x="453" y="206"/>
                  </a:cubicBezTo>
                  <a:cubicBezTo>
                    <a:pt x="449" y="207"/>
                    <a:pt x="449" y="207"/>
                    <a:pt x="449" y="207"/>
                  </a:cubicBezTo>
                  <a:cubicBezTo>
                    <a:pt x="448" y="205"/>
                    <a:pt x="448" y="203"/>
                    <a:pt x="447" y="201"/>
                  </a:cubicBezTo>
                  <a:cubicBezTo>
                    <a:pt x="451" y="199"/>
                    <a:pt x="451" y="199"/>
                    <a:pt x="451" y="199"/>
                  </a:cubicBezTo>
                  <a:cubicBezTo>
                    <a:pt x="455" y="197"/>
                    <a:pt x="459" y="196"/>
                    <a:pt x="462" y="194"/>
                  </a:cubicBezTo>
                  <a:cubicBezTo>
                    <a:pt x="463" y="193"/>
                    <a:pt x="463" y="192"/>
                    <a:pt x="462" y="192"/>
                  </a:cubicBezTo>
                  <a:cubicBezTo>
                    <a:pt x="450" y="195"/>
                    <a:pt x="450" y="195"/>
                    <a:pt x="450" y="195"/>
                  </a:cubicBezTo>
                  <a:cubicBezTo>
                    <a:pt x="445" y="196"/>
                    <a:pt x="445" y="196"/>
                    <a:pt x="445" y="196"/>
                  </a:cubicBezTo>
                  <a:cubicBezTo>
                    <a:pt x="445" y="195"/>
                    <a:pt x="444" y="193"/>
                    <a:pt x="444" y="192"/>
                  </a:cubicBezTo>
                  <a:cubicBezTo>
                    <a:pt x="448" y="190"/>
                    <a:pt x="448" y="190"/>
                    <a:pt x="448" y="190"/>
                  </a:cubicBezTo>
                  <a:cubicBezTo>
                    <a:pt x="451" y="188"/>
                    <a:pt x="455" y="186"/>
                    <a:pt x="458" y="184"/>
                  </a:cubicBezTo>
                  <a:cubicBezTo>
                    <a:pt x="459" y="183"/>
                    <a:pt x="459" y="182"/>
                    <a:pt x="458" y="182"/>
                  </a:cubicBezTo>
                  <a:cubicBezTo>
                    <a:pt x="446" y="186"/>
                    <a:pt x="446" y="186"/>
                    <a:pt x="446" y="186"/>
                  </a:cubicBezTo>
                  <a:cubicBezTo>
                    <a:pt x="442" y="187"/>
                    <a:pt x="442" y="187"/>
                    <a:pt x="442" y="187"/>
                  </a:cubicBezTo>
                  <a:close/>
                  <a:moveTo>
                    <a:pt x="309" y="255"/>
                  </a:moveTo>
                  <a:cubicBezTo>
                    <a:pt x="309" y="255"/>
                    <a:pt x="309" y="255"/>
                    <a:pt x="309" y="255"/>
                  </a:cubicBezTo>
                  <a:cubicBezTo>
                    <a:pt x="314" y="276"/>
                    <a:pt x="303" y="297"/>
                    <a:pt x="284" y="306"/>
                  </a:cubicBezTo>
                  <a:cubicBezTo>
                    <a:pt x="324" y="399"/>
                    <a:pt x="324" y="399"/>
                    <a:pt x="324" y="399"/>
                  </a:cubicBezTo>
                  <a:cubicBezTo>
                    <a:pt x="351" y="388"/>
                    <a:pt x="373" y="368"/>
                    <a:pt x="388" y="344"/>
                  </a:cubicBezTo>
                  <a:cubicBezTo>
                    <a:pt x="409" y="313"/>
                    <a:pt x="417" y="273"/>
                    <a:pt x="408" y="234"/>
                  </a:cubicBezTo>
                  <a:cubicBezTo>
                    <a:pt x="406" y="225"/>
                    <a:pt x="404" y="217"/>
                    <a:pt x="401" y="210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8" y="251"/>
                    <a:pt x="309" y="253"/>
                    <a:pt x="309" y="255"/>
                  </a:cubicBezTo>
                  <a:close/>
                  <a:moveTo>
                    <a:pt x="306" y="245"/>
                  </a:moveTo>
                  <a:cubicBezTo>
                    <a:pt x="306" y="245"/>
                    <a:pt x="306" y="245"/>
                    <a:pt x="306" y="245"/>
                  </a:cubicBezTo>
                  <a:cubicBezTo>
                    <a:pt x="399" y="205"/>
                    <a:pt x="399" y="205"/>
                    <a:pt x="399" y="205"/>
                  </a:cubicBezTo>
                  <a:cubicBezTo>
                    <a:pt x="387" y="179"/>
                    <a:pt x="368" y="156"/>
                    <a:pt x="344" y="141"/>
                  </a:cubicBezTo>
                  <a:cubicBezTo>
                    <a:pt x="312" y="121"/>
                    <a:pt x="273" y="112"/>
                    <a:pt x="233" y="121"/>
                  </a:cubicBezTo>
                  <a:cubicBezTo>
                    <a:pt x="225" y="123"/>
                    <a:pt x="217" y="125"/>
                    <a:pt x="209" y="128"/>
                  </a:cubicBezTo>
                  <a:cubicBezTo>
                    <a:pt x="249" y="222"/>
                    <a:pt x="249" y="222"/>
                    <a:pt x="249" y="222"/>
                  </a:cubicBezTo>
                  <a:cubicBezTo>
                    <a:pt x="251" y="221"/>
                    <a:pt x="253" y="221"/>
                    <a:pt x="255" y="220"/>
                  </a:cubicBezTo>
                  <a:cubicBezTo>
                    <a:pt x="276" y="216"/>
                    <a:pt x="297" y="227"/>
                    <a:pt x="306" y="245"/>
                  </a:cubicBezTo>
                  <a:close/>
                  <a:moveTo>
                    <a:pt x="245" y="224"/>
                  </a:moveTo>
                  <a:cubicBezTo>
                    <a:pt x="245" y="224"/>
                    <a:pt x="245" y="224"/>
                    <a:pt x="245" y="224"/>
                  </a:cubicBezTo>
                  <a:cubicBezTo>
                    <a:pt x="205" y="130"/>
                    <a:pt x="205" y="130"/>
                    <a:pt x="205" y="130"/>
                  </a:cubicBezTo>
                  <a:cubicBezTo>
                    <a:pt x="178" y="142"/>
                    <a:pt x="156" y="161"/>
                    <a:pt x="141" y="185"/>
                  </a:cubicBezTo>
                  <a:cubicBezTo>
                    <a:pt x="120" y="217"/>
                    <a:pt x="112" y="256"/>
                    <a:pt x="121" y="296"/>
                  </a:cubicBezTo>
                  <a:cubicBezTo>
                    <a:pt x="123" y="304"/>
                    <a:pt x="125" y="312"/>
                    <a:pt x="128" y="320"/>
                  </a:cubicBezTo>
                  <a:cubicBezTo>
                    <a:pt x="222" y="281"/>
                    <a:pt x="222" y="281"/>
                    <a:pt x="222" y="281"/>
                  </a:cubicBezTo>
                  <a:cubicBezTo>
                    <a:pt x="221" y="279"/>
                    <a:pt x="220" y="277"/>
                    <a:pt x="220" y="274"/>
                  </a:cubicBezTo>
                  <a:cubicBezTo>
                    <a:pt x="215" y="253"/>
                    <a:pt x="226" y="233"/>
                    <a:pt x="245" y="224"/>
                  </a:cubicBezTo>
                  <a:close/>
                  <a:moveTo>
                    <a:pt x="224" y="285"/>
                  </a:moveTo>
                  <a:cubicBezTo>
                    <a:pt x="224" y="285"/>
                    <a:pt x="224" y="285"/>
                    <a:pt x="224" y="285"/>
                  </a:cubicBezTo>
                  <a:cubicBezTo>
                    <a:pt x="130" y="324"/>
                    <a:pt x="130" y="324"/>
                    <a:pt x="130" y="324"/>
                  </a:cubicBezTo>
                  <a:cubicBezTo>
                    <a:pt x="142" y="351"/>
                    <a:pt x="161" y="373"/>
                    <a:pt x="185" y="389"/>
                  </a:cubicBezTo>
                  <a:cubicBezTo>
                    <a:pt x="217" y="409"/>
                    <a:pt x="256" y="417"/>
                    <a:pt x="296" y="409"/>
                  </a:cubicBezTo>
                  <a:cubicBezTo>
                    <a:pt x="304" y="407"/>
                    <a:pt x="312" y="404"/>
                    <a:pt x="320" y="401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6" y="309"/>
                    <a:pt x="274" y="309"/>
                  </a:cubicBezTo>
                  <a:cubicBezTo>
                    <a:pt x="253" y="314"/>
                    <a:pt x="232" y="303"/>
                    <a:pt x="224" y="285"/>
                  </a:cubicBezTo>
                  <a:close/>
                  <a:moveTo>
                    <a:pt x="279" y="262"/>
                  </a:moveTo>
                  <a:cubicBezTo>
                    <a:pt x="279" y="262"/>
                    <a:pt x="279" y="262"/>
                    <a:pt x="279" y="262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1"/>
                    <a:pt x="279" y="261"/>
                    <a:pt x="279" y="261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60"/>
                    <a:pt x="279" y="260"/>
                    <a:pt x="279" y="260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9" y="259"/>
                    <a:pt x="279" y="259"/>
                    <a:pt x="279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9"/>
                    <a:pt x="278" y="259"/>
                    <a:pt x="278" y="259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8"/>
                    <a:pt x="278" y="258"/>
                    <a:pt x="278" y="258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4" y="252"/>
                    <a:pt x="268" y="249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1" y="250"/>
                    <a:pt x="261" y="250"/>
                    <a:pt x="261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0"/>
                    <a:pt x="260" y="250"/>
                    <a:pt x="260" y="250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60" y="251"/>
                    <a:pt x="260" y="251"/>
                    <a:pt x="260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9" y="251"/>
                    <a:pt x="259" y="251"/>
                    <a:pt x="259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8" y="251"/>
                    <a:pt x="258" y="251"/>
                    <a:pt x="258" y="251"/>
                  </a:cubicBezTo>
                  <a:cubicBezTo>
                    <a:pt x="257" y="251"/>
                    <a:pt x="257" y="251"/>
                    <a:pt x="257" y="251"/>
                  </a:cubicBezTo>
                  <a:cubicBezTo>
                    <a:pt x="257" y="251"/>
                    <a:pt x="257" y="251"/>
                    <a:pt x="257" y="251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7" y="252"/>
                    <a:pt x="257" y="252"/>
                    <a:pt x="257" y="252"/>
                  </a:cubicBezTo>
                  <a:cubicBezTo>
                    <a:pt x="251" y="255"/>
                    <a:pt x="248" y="262"/>
                    <a:pt x="250" y="268"/>
                  </a:cubicBezTo>
                  <a:cubicBezTo>
                    <a:pt x="250" y="268"/>
                    <a:pt x="250" y="268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69"/>
                    <a:pt x="250" y="269"/>
                    <a:pt x="250" y="269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0"/>
                    <a:pt x="250" y="270"/>
                    <a:pt x="250" y="270"/>
                  </a:cubicBezTo>
                  <a:cubicBezTo>
                    <a:pt x="250" y="271"/>
                    <a:pt x="250" y="271"/>
                    <a:pt x="250" y="271"/>
                  </a:cubicBezTo>
                  <a:cubicBezTo>
                    <a:pt x="250" y="271"/>
                    <a:pt x="250" y="271"/>
                    <a:pt x="250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1"/>
                    <a:pt x="251" y="271"/>
                    <a:pt x="251" y="271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2"/>
                    <a:pt x="251" y="272"/>
                    <a:pt x="251" y="272"/>
                  </a:cubicBezTo>
                  <a:cubicBezTo>
                    <a:pt x="251" y="273"/>
                    <a:pt x="251" y="273"/>
                    <a:pt x="251" y="273"/>
                  </a:cubicBezTo>
                  <a:cubicBezTo>
                    <a:pt x="252" y="273"/>
                    <a:pt x="252" y="273"/>
                    <a:pt x="252" y="273"/>
                  </a:cubicBezTo>
                  <a:cubicBezTo>
                    <a:pt x="252" y="273"/>
                    <a:pt x="252" y="273"/>
                    <a:pt x="252" y="273"/>
                  </a:cubicBezTo>
                  <a:cubicBezTo>
                    <a:pt x="255" y="278"/>
                    <a:pt x="261" y="281"/>
                    <a:pt x="268" y="280"/>
                  </a:cubicBezTo>
                  <a:cubicBezTo>
                    <a:pt x="268" y="280"/>
                    <a:pt x="268" y="279"/>
                    <a:pt x="268" y="279"/>
                  </a:cubicBezTo>
                  <a:cubicBezTo>
                    <a:pt x="268" y="279"/>
                    <a:pt x="268" y="279"/>
                    <a:pt x="268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0" y="279"/>
                    <a:pt x="270" y="279"/>
                    <a:pt x="270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9"/>
                    <a:pt x="271" y="279"/>
                    <a:pt x="271" y="279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1" y="278"/>
                    <a:pt x="271" y="278"/>
                    <a:pt x="271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2" y="278"/>
                    <a:pt x="272" y="278"/>
                    <a:pt x="272" y="278"/>
                  </a:cubicBezTo>
                  <a:cubicBezTo>
                    <a:pt x="278" y="274"/>
                    <a:pt x="281" y="268"/>
                    <a:pt x="279" y="262"/>
                  </a:cubicBezTo>
                  <a:close/>
                  <a:moveTo>
                    <a:pt x="432" y="229"/>
                  </a:moveTo>
                  <a:cubicBezTo>
                    <a:pt x="432" y="229"/>
                    <a:pt x="432" y="229"/>
                    <a:pt x="432" y="229"/>
                  </a:cubicBezTo>
                  <a:cubicBezTo>
                    <a:pt x="442" y="275"/>
                    <a:pt x="432" y="321"/>
                    <a:pt x="408" y="357"/>
                  </a:cubicBezTo>
                  <a:cubicBezTo>
                    <a:pt x="391" y="385"/>
                    <a:pt x="365" y="408"/>
                    <a:pt x="333" y="422"/>
                  </a:cubicBezTo>
                  <a:cubicBezTo>
                    <a:pt x="339" y="434"/>
                    <a:pt x="339" y="434"/>
                    <a:pt x="339" y="434"/>
                  </a:cubicBezTo>
                  <a:cubicBezTo>
                    <a:pt x="431" y="394"/>
                    <a:pt x="474" y="288"/>
                    <a:pt x="436" y="195"/>
                  </a:cubicBezTo>
                  <a:cubicBezTo>
                    <a:pt x="423" y="200"/>
                    <a:pt x="423" y="200"/>
                    <a:pt x="423" y="200"/>
                  </a:cubicBezTo>
                  <a:cubicBezTo>
                    <a:pt x="427" y="209"/>
                    <a:pt x="430" y="219"/>
                    <a:pt x="432" y="229"/>
                  </a:cubicBezTo>
                  <a:close/>
                  <a:moveTo>
                    <a:pt x="421" y="196"/>
                  </a:moveTo>
                  <a:cubicBezTo>
                    <a:pt x="421" y="196"/>
                    <a:pt x="421" y="196"/>
                    <a:pt x="421" y="196"/>
                  </a:cubicBezTo>
                  <a:cubicBezTo>
                    <a:pt x="434" y="191"/>
                    <a:pt x="434" y="191"/>
                    <a:pt x="434" y="191"/>
                  </a:cubicBezTo>
                  <a:cubicBezTo>
                    <a:pt x="394" y="99"/>
                    <a:pt x="287" y="55"/>
                    <a:pt x="194" y="93"/>
                  </a:cubicBezTo>
                  <a:cubicBezTo>
                    <a:pt x="200" y="106"/>
                    <a:pt x="200" y="106"/>
                    <a:pt x="200" y="106"/>
                  </a:cubicBezTo>
                  <a:cubicBezTo>
                    <a:pt x="209" y="103"/>
                    <a:pt x="218" y="100"/>
                    <a:pt x="228" y="98"/>
                  </a:cubicBezTo>
                  <a:cubicBezTo>
                    <a:pt x="274" y="87"/>
                    <a:pt x="320" y="97"/>
                    <a:pt x="357" y="121"/>
                  </a:cubicBezTo>
                  <a:cubicBezTo>
                    <a:pt x="385" y="139"/>
                    <a:pt x="408" y="165"/>
                    <a:pt x="421" y="196"/>
                  </a:cubicBezTo>
                  <a:close/>
                  <a:moveTo>
                    <a:pt x="196" y="108"/>
                  </a:moveTo>
                  <a:cubicBezTo>
                    <a:pt x="196" y="108"/>
                    <a:pt x="196" y="108"/>
                    <a:pt x="196" y="108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98" y="135"/>
                    <a:pt x="55" y="242"/>
                    <a:pt x="93" y="335"/>
                  </a:cubicBezTo>
                  <a:cubicBezTo>
                    <a:pt x="106" y="330"/>
                    <a:pt x="106" y="330"/>
                    <a:pt x="106" y="330"/>
                  </a:cubicBezTo>
                  <a:cubicBezTo>
                    <a:pt x="102" y="321"/>
                    <a:pt x="99" y="311"/>
                    <a:pt x="97" y="301"/>
                  </a:cubicBezTo>
                  <a:cubicBezTo>
                    <a:pt x="87" y="255"/>
                    <a:pt x="97" y="209"/>
                    <a:pt x="121" y="172"/>
                  </a:cubicBezTo>
                  <a:cubicBezTo>
                    <a:pt x="138" y="144"/>
                    <a:pt x="164" y="122"/>
                    <a:pt x="196" y="108"/>
                  </a:cubicBezTo>
                  <a:close/>
                  <a:moveTo>
                    <a:pt x="108" y="334"/>
                  </a:moveTo>
                  <a:cubicBezTo>
                    <a:pt x="108" y="334"/>
                    <a:pt x="108" y="334"/>
                    <a:pt x="108" y="334"/>
                  </a:cubicBezTo>
                  <a:cubicBezTo>
                    <a:pt x="95" y="339"/>
                    <a:pt x="95" y="339"/>
                    <a:pt x="95" y="339"/>
                  </a:cubicBezTo>
                  <a:cubicBezTo>
                    <a:pt x="135" y="431"/>
                    <a:pt x="242" y="474"/>
                    <a:pt x="335" y="436"/>
                  </a:cubicBezTo>
                  <a:cubicBezTo>
                    <a:pt x="329" y="423"/>
                    <a:pt x="329" y="423"/>
                    <a:pt x="329" y="423"/>
                  </a:cubicBezTo>
                  <a:cubicBezTo>
                    <a:pt x="320" y="427"/>
                    <a:pt x="311" y="430"/>
                    <a:pt x="301" y="432"/>
                  </a:cubicBezTo>
                  <a:cubicBezTo>
                    <a:pt x="255" y="442"/>
                    <a:pt x="209" y="433"/>
                    <a:pt x="172" y="409"/>
                  </a:cubicBezTo>
                  <a:cubicBezTo>
                    <a:pt x="144" y="391"/>
                    <a:pt x="121" y="365"/>
                    <a:pt x="108" y="334"/>
                  </a:cubicBezTo>
                  <a:close/>
                </a:path>
              </a:pathLst>
            </a:custGeom>
            <a:solidFill>
              <a:srgbClr val="7BA2A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3" name="Freeform 12"/>
            <p:cNvSpPr>
              <a:spLocks noEditPoints="1"/>
            </p:cNvSpPr>
            <p:nvPr/>
          </p:nvSpPr>
          <p:spPr>
            <a:xfrm>
              <a:off x="523" y="0"/>
              <a:ext cx="1092" cy="1092"/>
            </a:xfrm>
            <a:custGeom>
              <a:avLst/>
              <a:gdLst/>
              <a:ahLst/>
              <a:cxnLst>
                <a:cxn ang="0">
                  <a:pos x="997" y="107"/>
                </a:cxn>
                <a:cxn ang="0">
                  <a:pos x="1104" y="184"/>
                </a:cxn>
                <a:cxn ang="0">
                  <a:pos x="1235" y="95"/>
                </a:cxn>
                <a:cxn ang="0">
                  <a:pos x="1385" y="110"/>
                </a:cxn>
                <a:cxn ang="0">
                  <a:pos x="1498" y="181"/>
                </a:cxn>
                <a:cxn ang="0">
                  <a:pos x="1519" y="338"/>
                </a:cxn>
                <a:cxn ang="0">
                  <a:pos x="1585" y="412"/>
                </a:cxn>
                <a:cxn ang="0">
                  <a:pos x="1709" y="481"/>
                </a:cxn>
                <a:cxn ang="0">
                  <a:pos x="1810" y="572"/>
                </a:cxn>
                <a:cxn ang="0">
                  <a:pos x="1807" y="711"/>
                </a:cxn>
                <a:cxn ang="0">
                  <a:pos x="1771" y="851"/>
                </a:cxn>
                <a:cxn ang="0">
                  <a:pos x="1774" y="949"/>
                </a:cxn>
                <a:cxn ang="0">
                  <a:pos x="1824" y="1083"/>
                </a:cxn>
                <a:cxn ang="0">
                  <a:pos x="1840" y="1219"/>
                </a:cxn>
                <a:cxn ang="0">
                  <a:pos x="1750" y="1323"/>
                </a:cxn>
                <a:cxn ang="0">
                  <a:pos x="1635" y="1404"/>
                </a:cxn>
                <a:cxn ang="0">
                  <a:pos x="1576" y="1483"/>
                </a:cxn>
                <a:cxn ang="0">
                  <a:pos x="1569" y="1643"/>
                </a:cxn>
                <a:cxn ang="0">
                  <a:pos x="1466" y="1724"/>
                </a:cxn>
                <a:cxn ang="0">
                  <a:pos x="1318" y="1753"/>
                </a:cxn>
                <a:cxn ang="0">
                  <a:pos x="1178" y="1679"/>
                </a:cxn>
                <a:cxn ang="0">
                  <a:pos x="1076" y="1762"/>
                </a:cxn>
                <a:cxn ang="0">
                  <a:pos x="970" y="1881"/>
                </a:cxn>
                <a:cxn ang="0">
                  <a:pos x="839" y="1877"/>
                </a:cxn>
                <a:cxn ang="0">
                  <a:pos x="706" y="1803"/>
                </a:cxn>
                <a:cxn ang="0">
                  <a:pos x="646" y="1659"/>
                </a:cxn>
                <a:cxn ang="0">
                  <a:pos x="517" y="1659"/>
                </a:cxn>
                <a:cxn ang="0">
                  <a:pos x="358" y="1679"/>
                </a:cxn>
                <a:cxn ang="0">
                  <a:pos x="262" y="1593"/>
                </a:cxn>
                <a:cxn ang="0">
                  <a:pos x="267" y="1433"/>
                </a:cxn>
                <a:cxn ang="0">
                  <a:pos x="255" y="1302"/>
                </a:cxn>
                <a:cxn ang="0">
                  <a:pos x="103" y="1257"/>
                </a:cxn>
                <a:cxn ang="0">
                  <a:pos x="17" y="1133"/>
                </a:cxn>
                <a:cxn ang="0">
                  <a:pos x="3" y="1002"/>
                </a:cxn>
                <a:cxn ang="0">
                  <a:pos x="110" y="884"/>
                </a:cxn>
                <a:cxn ang="0">
                  <a:pos x="184" y="777"/>
                </a:cxn>
                <a:cxn ang="0">
                  <a:pos x="95" y="646"/>
                </a:cxn>
                <a:cxn ang="0">
                  <a:pos x="110" y="496"/>
                </a:cxn>
                <a:cxn ang="0">
                  <a:pos x="181" y="386"/>
                </a:cxn>
                <a:cxn ang="0">
                  <a:pos x="338" y="362"/>
                </a:cxn>
                <a:cxn ang="0">
                  <a:pos x="412" y="296"/>
                </a:cxn>
                <a:cxn ang="0">
                  <a:pos x="484" y="172"/>
                </a:cxn>
                <a:cxn ang="0">
                  <a:pos x="575" y="71"/>
                </a:cxn>
                <a:cxn ang="0">
                  <a:pos x="711" y="74"/>
                </a:cxn>
                <a:cxn ang="0">
                  <a:pos x="851" y="110"/>
                </a:cxn>
                <a:cxn ang="0">
                  <a:pos x="431" y="484"/>
                </a:cxn>
                <a:cxn ang="0">
                  <a:pos x="1059" y="1035"/>
                </a:cxn>
                <a:cxn ang="0">
                  <a:pos x="1397" y="431"/>
                </a:cxn>
                <a:cxn ang="0">
                  <a:pos x="846" y="1059"/>
                </a:cxn>
                <a:cxn ang="0">
                  <a:pos x="715" y="517"/>
                </a:cxn>
                <a:cxn ang="0">
                  <a:pos x="925" y="303"/>
                </a:cxn>
                <a:cxn ang="0">
                  <a:pos x="1170" y="920"/>
                </a:cxn>
                <a:cxn ang="0">
                  <a:pos x="1626" y="923"/>
                </a:cxn>
                <a:cxn ang="0">
                  <a:pos x="303" y="956"/>
                </a:cxn>
                <a:cxn ang="0">
                  <a:pos x="789" y="958"/>
                </a:cxn>
                <a:cxn ang="0">
                  <a:pos x="839" y="946"/>
                </a:cxn>
                <a:cxn ang="0">
                  <a:pos x="760" y="1383"/>
                </a:cxn>
                <a:cxn ang="0">
                  <a:pos x="961" y="1170"/>
                </a:cxn>
              </a:cxnLst>
              <a:pathLst>
                <a:path w="634" h="634">
                  <a:moveTo>
                    <a:pt x="302" y="0"/>
                  </a:moveTo>
                  <a:cubicBezTo>
                    <a:pt x="307" y="0"/>
                    <a:pt x="307" y="0"/>
                    <a:pt x="307" y="0"/>
                  </a:cubicBezTo>
                  <a:cubicBezTo>
                    <a:pt x="313" y="15"/>
                    <a:pt x="313" y="15"/>
                    <a:pt x="313" y="15"/>
                  </a:cubicBezTo>
                  <a:cubicBezTo>
                    <a:pt x="315" y="21"/>
                    <a:pt x="318" y="30"/>
                    <a:pt x="320" y="3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36" y="36"/>
                    <a:pt x="336" y="36"/>
                    <a:pt x="336" y="36"/>
                  </a:cubicBezTo>
                  <a:cubicBezTo>
                    <a:pt x="338" y="31"/>
                    <a:pt x="342" y="22"/>
                    <a:pt x="345" y="17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63" y="3"/>
                    <a:pt x="363" y="3"/>
                    <a:pt x="363" y="3"/>
                  </a:cubicBezTo>
                  <a:cubicBezTo>
                    <a:pt x="365" y="19"/>
                    <a:pt x="365" y="19"/>
                    <a:pt x="365" y="19"/>
                  </a:cubicBezTo>
                  <a:cubicBezTo>
                    <a:pt x="366" y="25"/>
                    <a:pt x="368" y="35"/>
                    <a:pt x="369" y="41"/>
                  </a:cubicBezTo>
                  <a:cubicBezTo>
                    <a:pt x="372" y="62"/>
                    <a:pt x="372" y="62"/>
                    <a:pt x="372" y="62"/>
                  </a:cubicBezTo>
                  <a:cubicBezTo>
                    <a:pt x="384" y="44"/>
                    <a:pt x="384" y="44"/>
                    <a:pt x="384" y="44"/>
                  </a:cubicBezTo>
                  <a:cubicBezTo>
                    <a:pt x="388" y="39"/>
                    <a:pt x="393" y="31"/>
                    <a:pt x="396" y="26"/>
                  </a:cubicBezTo>
                  <a:cubicBezTo>
                    <a:pt x="406" y="12"/>
                    <a:pt x="406" y="12"/>
                    <a:pt x="406" y="12"/>
                  </a:cubicBezTo>
                  <a:cubicBezTo>
                    <a:pt x="412" y="14"/>
                    <a:pt x="412" y="14"/>
                    <a:pt x="412" y="14"/>
                  </a:cubicBezTo>
                  <a:cubicBezTo>
                    <a:pt x="416" y="15"/>
                    <a:pt x="416" y="15"/>
                    <a:pt x="416" y="15"/>
                  </a:cubicBezTo>
                  <a:cubicBezTo>
                    <a:pt x="416" y="32"/>
                    <a:pt x="416" y="32"/>
                    <a:pt x="416" y="32"/>
                  </a:cubicBezTo>
                  <a:cubicBezTo>
                    <a:pt x="416" y="38"/>
                    <a:pt x="416" y="48"/>
                    <a:pt x="416" y="54"/>
                  </a:cubicBezTo>
                  <a:cubicBezTo>
                    <a:pt x="416" y="75"/>
                    <a:pt x="416" y="75"/>
                    <a:pt x="416" y="75"/>
                  </a:cubicBezTo>
                  <a:cubicBezTo>
                    <a:pt x="431" y="60"/>
                    <a:pt x="431" y="60"/>
                    <a:pt x="431" y="60"/>
                  </a:cubicBezTo>
                  <a:cubicBezTo>
                    <a:pt x="435" y="55"/>
                    <a:pt x="442" y="48"/>
                    <a:pt x="446" y="44"/>
                  </a:cubicBezTo>
                  <a:cubicBezTo>
                    <a:pt x="457" y="32"/>
                    <a:pt x="457" y="32"/>
                    <a:pt x="457" y="32"/>
                  </a:cubicBezTo>
                  <a:cubicBezTo>
                    <a:pt x="467" y="37"/>
                    <a:pt x="467" y="37"/>
                    <a:pt x="467" y="37"/>
                  </a:cubicBezTo>
                  <a:cubicBezTo>
                    <a:pt x="464" y="54"/>
                    <a:pt x="464" y="54"/>
                    <a:pt x="464" y="54"/>
                  </a:cubicBezTo>
                  <a:cubicBezTo>
                    <a:pt x="463" y="60"/>
                    <a:pt x="461" y="69"/>
                    <a:pt x="460" y="75"/>
                  </a:cubicBezTo>
                  <a:cubicBezTo>
                    <a:pt x="456" y="96"/>
                    <a:pt x="456" y="96"/>
                    <a:pt x="456" y="96"/>
                  </a:cubicBezTo>
                  <a:cubicBezTo>
                    <a:pt x="474" y="83"/>
                    <a:pt x="474" y="83"/>
                    <a:pt x="474" y="83"/>
                  </a:cubicBezTo>
                  <a:cubicBezTo>
                    <a:pt x="478" y="80"/>
                    <a:pt x="486" y="74"/>
                    <a:pt x="491" y="71"/>
                  </a:cubicBezTo>
                  <a:cubicBezTo>
                    <a:pt x="505" y="61"/>
                    <a:pt x="505" y="61"/>
                    <a:pt x="505" y="61"/>
                  </a:cubicBezTo>
                  <a:cubicBezTo>
                    <a:pt x="507" y="63"/>
                    <a:pt x="507" y="63"/>
                    <a:pt x="507" y="63"/>
                  </a:cubicBezTo>
                  <a:cubicBezTo>
                    <a:pt x="514" y="68"/>
                    <a:pt x="514" y="68"/>
                    <a:pt x="514" y="68"/>
                  </a:cubicBezTo>
                  <a:cubicBezTo>
                    <a:pt x="508" y="83"/>
                    <a:pt x="508" y="83"/>
                    <a:pt x="508" y="83"/>
                  </a:cubicBezTo>
                  <a:cubicBezTo>
                    <a:pt x="506" y="89"/>
                    <a:pt x="502" y="98"/>
                    <a:pt x="500" y="104"/>
                  </a:cubicBezTo>
                  <a:cubicBezTo>
                    <a:pt x="493" y="123"/>
                    <a:pt x="493" y="123"/>
                    <a:pt x="493" y="123"/>
                  </a:cubicBezTo>
                  <a:cubicBezTo>
                    <a:pt x="512" y="114"/>
                    <a:pt x="512" y="114"/>
                    <a:pt x="512" y="114"/>
                  </a:cubicBezTo>
                  <a:cubicBezTo>
                    <a:pt x="517" y="111"/>
                    <a:pt x="526" y="107"/>
                    <a:pt x="531" y="105"/>
                  </a:cubicBezTo>
                  <a:cubicBezTo>
                    <a:pt x="546" y="97"/>
                    <a:pt x="546" y="97"/>
                    <a:pt x="546" y="97"/>
                  </a:cubicBezTo>
                  <a:cubicBezTo>
                    <a:pt x="552" y="103"/>
                    <a:pt x="552" y="103"/>
                    <a:pt x="552" y="103"/>
                  </a:cubicBezTo>
                  <a:cubicBezTo>
                    <a:pt x="554" y="106"/>
                    <a:pt x="554" y="106"/>
                    <a:pt x="554" y="106"/>
                  </a:cubicBezTo>
                  <a:cubicBezTo>
                    <a:pt x="546" y="120"/>
                    <a:pt x="546" y="120"/>
                    <a:pt x="546" y="120"/>
                  </a:cubicBezTo>
                  <a:cubicBezTo>
                    <a:pt x="542" y="125"/>
                    <a:pt x="538" y="133"/>
                    <a:pt x="534" y="139"/>
                  </a:cubicBezTo>
                  <a:cubicBezTo>
                    <a:pt x="524" y="157"/>
                    <a:pt x="524" y="157"/>
                    <a:pt x="524" y="157"/>
                  </a:cubicBezTo>
                  <a:cubicBezTo>
                    <a:pt x="544" y="151"/>
                    <a:pt x="544" y="151"/>
                    <a:pt x="544" y="151"/>
                  </a:cubicBezTo>
                  <a:cubicBezTo>
                    <a:pt x="550" y="149"/>
                    <a:pt x="559" y="147"/>
                    <a:pt x="565" y="145"/>
                  </a:cubicBezTo>
                  <a:cubicBezTo>
                    <a:pt x="581" y="140"/>
                    <a:pt x="581" y="140"/>
                    <a:pt x="581" y="140"/>
                  </a:cubicBezTo>
                  <a:cubicBezTo>
                    <a:pt x="587" y="150"/>
                    <a:pt x="587" y="150"/>
                    <a:pt x="587" y="150"/>
                  </a:cubicBezTo>
                  <a:cubicBezTo>
                    <a:pt x="576" y="162"/>
                    <a:pt x="576" y="162"/>
                    <a:pt x="576" y="162"/>
                  </a:cubicBezTo>
                  <a:cubicBezTo>
                    <a:pt x="572" y="167"/>
                    <a:pt x="566" y="174"/>
                    <a:pt x="562" y="179"/>
                  </a:cubicBezTo>
                  <a:cubicBezTo>
                    <a:pt x="548" y="195"/>
                    <a:pt x="548" y="195"/>
                    <a:pt x="548" y="195"/>
                  </a:cubicBezTo>
                  <a:cubicBezTo>
                    <a:pt x="569" y="193"/>
                    <a:pt x="569" y="193"/>
                    <a:pt x="569" y="193"/>
                  </a:cubicBezTo>
                  <a:cubicBezTo>
                    <a:pt x="575" y="192"/>
                    <a:pt x="585" y="191"/>
                    <a:pt x="591" y="191"/>
                  </a:cubicBezTo>
                  <a:cubicBezTo>
                    <a:pt x="608" y="189"/>
                    <a:pt x="608" y="189"/>
                    <a:pt x="608" y="189"/>
                  </a:cubicBezTo>
                  <a:cubicBezTo>
                    <a:pt x="610" y="193"/>
                    <a:pt x="610" y="193"/>
                    <a:pt x="610" y="193"/>
                  </a:cubicBezTo>
                  <a:cubicBezTo>
                    <a:pt x="612" y="199"/>
                    <a:pt x="612" y="199"/>
                    <a:pt x="612" y="199"/>
                  </a:cubicBezTo>
                  <a:cubicBezTo>
                    <a:pt x="599" y="210"/>
                    <a:pt x="599" y="210"/>
                    <a:pt x="599" y="210"/>
                  </a:cubicBezTo>
                  <a:cubicBezTo>
                    <a:pt x="595" y="214"/>
                    <a:pt x="587" y="220"/>
                    <a:pt x="582" y="224"/>
                  </a:cubicBezTo>
                  <a:cubicBezTo>
                    <a:pt x="566" y="237"/>
                    <a:pt x="566" y="237"/>
                    <a:pt x="566" y="237"/>
                  </a:cubicBezTo>
                  <a:cubicBezTo>
                    <a:pt x="587" y="239"/>
                    <a:pt x="587" y="239"/>
                    <a:pt x="587" y="239"/>
                  </a:cubicBezTo>
                  <a:cubicBezTo>
                    <a:pt x="593" y="239"/>
                    <a:pt x="603" y="240"/>
                    <a:pt x="609" y="240"/>
                  </a:cubicBezTo>
                  <a:cubicBezTo>
                    <a:pt x="626" y="241"/>
                    <a:pt x="626" y="241"/>
                    <a:pt x="626" y="241"/>
                  </a:cubicBezTo>
                  <a:cubicBezTo>
                    <a:pt x="628" y="252"/>
                    <a:pt x="628" y="252"/>
                    <a:pt x="628" y="252"/>
                  </a:cubicBezTo>
                  <a:cubicBezTo>
                    <a:pt x="614" y="260"/>
                    <a:pt x="614" y="260"/>
                    <a:pt x="614" y="260"/>
                  </a:cubicBezTo>
                  <a:cubicBezTo>
                    <a:pt x="608" y="263"/>
                    <a:pt x="600" y="268"/>
                    <a:pt x="595" y="271"/>
                  </a:cubicBezTo>
                  <a:cubicBezTo>
                    <a:pt x="576" y="282"/>
                    <a:pt x="576" y="282"/>
                    <a:pt x="576" y="282"/>
                  </a:cubicBezTo>
                  <a:cubicBezTo>
                    <a:pt x="597" y="287"/>
                    <a:pt x="597" y="287"/>
                    <a:pt x="597" y="287"/>
                  </a:cubicBezTo>
                  <a:cubicBezTo>
                    <a:pt x="603" y="288"/>
                    <a:pt x="612" y="290"/>
                    <a:pt x="618" y="292"/>
                  </a:cubicBezTo>
                  <a:cubicBezTo>
                    <a:pt x="634" y="296"/>
                    <a:pt x="634" y="296"/>
                    <a:pt x="634" y="296"/>
                  </a:cubicBezTo>
                  <a:cubicBezTo>
                    <a:pt x="634" y="302"/>
                    <a:pt x="634" y="302"/>
                    <a:pt x="634" y="302"/>
                  </a:cubicBezTo>
                  <a:cubicBezTo>
                    <a:pt x="634" y="307"/>
                    <a:pt x="634" y="307"/>
                    <a:pt x="634" y="307"/>
                  </a:cubicBezTo>
                  <a:cubicBezTo>
                    <a:pt x="619" y="313"/>
                    <a:pt x="619" y="313"/>
                    <a:pt x="619" y="313"/>
                  </a:cubicBezTo>
                  <a:cubicBezTo>
                    <a:pt x="613" y="315"/>
                    <a:pt x="604" y="318"/>
                    <a:pt x="598" y="320"/>
                  </a:cubicBezTo>
                  <a:cubicBezTo>
                    <a:pt x="578" y="327"/>
                    <a:pt x="578" y="327"/>
                    <a:pt x="578" y="327"/>
                  </a:cubicBezTo>
                  <a:cubicBezTo>
                    <a:pt x="598" y="336"/>
                    <a:pt x="598" y="336"/>
                    <a:pt x="598" y="336"/>
                  </a:cubicBezTo>
                  <a:cubicBezTo>
                    <a:pt x="603" y="338"/>
                    <a:pt x="612" y="342"/>
                    <a:pt x="618" y="344"/>
                  </a:cubicBezTo>
                  <a:cubicBezTo>
                    <a:pt x="633" y="351"/>
                    <a:pt x="633" y="351"/>
                    <a:pt x="633" y="351"/>
                  </a:cubicBezTo>
                  <a:cubicBezTo>
                    <a:pt x="631" y="362"/>
                    <a:pt x="631" y="362"/>
                    <a:pt x="631" y="362"/>
                  </a:cubicBezTo>
                  <a:cubicBezTo>
                    <a:pt x="615" y="365"/>
                    <a:pt x="615" y="365"/>
                    <a:pt x="615" y="365"/>
                  </a:cubicBezTo>
                  <a:cubicBezTo>
                    <a:pt x="609" y="366"/>
                    <a:pt x="599" y="368"/>
                    <a:pt x="594" y="369"/>
                  </a:cubicBezTo>
                  <a:cubicBezTo>
                    <a:pt x="573" y="372"/>
                    <a:pt x="573" y="372"/>
                    <a:pt x="573" y="372"/>
                  </a:cubicBezTo>
                  <a:cubicBezTo>
                    <a:pt x="590" y="384"/>
                    <a:pt x="590" y="384"/>
                    <a:pt x="590" y="384"/>
                  </a:cubicBezTo>
                  <a:cubicBezTo>
                    <a:pt x="595" y="387"/>
                    <a:pt x="603" y="393"/>
                    <a:pt x="608" y="396"/>
                  </a:cubicBezTo>
                  <a:cubicBezTo>
                    <a:pt x="622" y="406"/>
                    <a:pt x="622" y="406"/>
                    <a:pt x="622" y="406"/>
                  </a:cubicBezTo>
                  <a:cubicBezTo>
                    <a:pt x="620" y="411"/>
                    <a:pt x="620" y="411"/>
                    <a:pt x="620" y="411"/>
                  </a:cubicBezTo>
                  <a:cubicBezTo>
                    <a:pt x="619" y="416"/>
                    <a:pt x="619" y="416"/>
                    <a:pt x="619" y="416"/>
                  </a:cubicBezTo>
                  <a:cubicBezTo>
                    <a:pt x="602" y="416"/>
                    <a:pt x="602" y="416"/>
                    <a:pt x="602" y="416"/>
                  </a:cubicBezTo>
                  <a:cubicBezTo>
                    <a:pt x="596" y="416"/>
                    <a:pt x="586" y="416"/>
                    <a:pt x="580" y="416"/>
                  </a:cubicBezTo>
                  <a:cubicBezTo>
                    <a:pt x="559" y="416"/>
                    <a:pt x="559" y="416"/>
                    <a:pt x="559" y="416"/>
                  </a:cubicBezTo>
                  <a:cubicBezTo>
                    <a:pt x="574" y="430"/>
                    <a:pt x="574" y="430"/>
                    <a:pt x="574" y="430"/>
                  </a:cubicBezTo>
                  <a:cubicBezTo>
                    <a:pt x="579" y="435"/>
                    <a:pt x="586" y="441"/>
                    <a:pt x="590" y="446"/>
                  </a:cubicBezTo>
                  <a:cubicBezTo>
                    <a:pt x="602" y="457"/>
                    <a:pt x="602" y="457"/>
                    <a:pt x="602" y="457"/>
                  </a:cubicBezTo>
                  <a:cubicBezTo>
                    <a:pt x="597" y="467"/>
                    <a:pt x="597" y="467"/>
                    <a:pt x="597" y="467"/>
                  </a:cubicBezTo>
                  <a:cubicBezTo>
                    <a:pt x="581" y="464"/>
                    <a:pt x="581" y="464"/>
                    <a:pt x="581" y="464"/>
                  </a:cubicBezTo>
                  <a:cubicBezTo>
                    <a:pt x="575" y="463"/>
                    <a:pt x="565" y="461"/>
                    <a:pt x="559" y="460"/>
                  </a:cubicBezTo>
                  <a:cubicBezTo>
                    <a:pt x="538" y="456"/>
                    <a:pt x="538" y="456"/>
                    <a:pt x="538" y="456"/>
                  </a:cubicBezTo>
                  <a:cubicBezTo>
                    <a:pt x="551" y="473"/>
                    <a:pt x="551" y="473"/>
                    <a:pt x="551" y="473"/>
                  </a:cubicBezTo>
                  <a:cubicBezTo>
                    <a:pt x="554" y="478"/>
                    <a:pt x="560" y="486"/>
                    <a:pt x="564" y="491"/>
                  </a:cubicBezTo>
                  <a:cubicBezTo>
                    <a:pt x="573" y="504"/>
                    <a:pt x="573" y="504"/>
                    <a:pt x="573" y="504"/>
                  </a:cubicBezTo>
                  <a:cubicBezTo>
                    <a:pt x="572" y="507"/>
                    <a:pt x="572" y="507"/>
                    <a:pt x="572" y="507"/>
                  </a:cubicBezTo>
                  <a:cubicBezTo>
                    <a:pt x="567" y="513"/>
                    <a:pt x="567" y="513"/>
                    <a:pt x="567" y="513"/>
                  </a:cubicBezTo>
                  <a:cubicBezTo>
                    <a:pt x="551" y="508"/>
                    <a:pt x="551" y="508"/>
                    <a:pt x="551" y="508"/>
                  </a:cubicBezTo>
                  <a:cubicBezTo>
                    <a:pt x="545" y="506"/>
                    <a:pt x="536" y="502"/>
                    <a:pt x="531" y="500"/>
                  </a:cubicBezTo>
                  <a:cubicBezTo>
                    <a:pt x="511" y="493"/>
                    <a:pt x="511" y="493"/>
                    <a:pt x="511" y="493"/>
                  </a:cubicBezTo>
                  <a:cubicBezTo>
                    <a:pt x="520" y="512"/>
                    <a:pt x="520" y="512"/>
                    <a:pt x="520" y="512"/>
                  </a:cubicBezTo>
                  <a:cubicBezTo>
                    <a:pt x="523" y="517"/>
                    <a:pt x="527" y="526"/>
                    <a:pt x="530" y="531"/>
                  </a:cubicBezTo>
                  <a:cubicBezTo>
                    <a:pt x="537" y="546"/>
                    <a:pt x="537" y="546"/>
                    <a:pt x="537" y="546"/>
                  </a:cubicBezTo>
                  <a:cubicBezTo>
                    <a:pt x="531" y="552"/>
                    <a:pt x="531" y="552"/>
                    <a:pt x="531" y="552"/>
                  </a:cubicBezTo>
                  <a:cubicBezTo>
                    <a:pt x="529" y="554"/>
                    <a:pt x="529" y="554"/>
                    <a:pt x="529" y="554"/>
                  </a:cubicBezTo>
                  <a:cubicBezTo>
                    <a:pt x="514" y="545"/>
                    <a:pt x="514" y="545"/>
                    <a:pt x="514" y="545"/>
                  </a:cubicBezTo>
                  <a:cubicBezTo>
                    <a:pt x="509" y="542"/>
                    <a:pt x="501" y="537"/>
                    <a:pt x="496" y="534"/>
                  </a:cubicBezTo>
                  <a:cubicBezTo>
                    <a:pt x="477" y="524"/>
                    <a:pt x="477" y="524"/>
                    <a:pt x="477" y="524"/>
                  </a:cubicBezTo>
                  <a:cubicBezTo>
                    <a:pt x="483" y="544"/>
                    <a:pt x="483" y="544"/>
                    <a:pt x="483" y="544"/>
                  </a:cubicBezTo>
                  <a:cubicBezTo>
                    <a:pt x="485" y="550"/>
                    <a:pt x="488" y="559"/>
                    <a:pt x="489" y="565"/>
                  </a:cubicBezTo>
                  <a:cubicBezTo>
                    <a:pt x="494" y="581"/>
                    <a:pt x="494" y="581"/>
                    <a:pt x="494" y="581"/>
                  </a:cubicBezTo>
                  <a:cubicBezTo>
                    <a:pt x="484" y="587"/>
                    <a:pt x="484" y="587"/>
                    <a:pt x="484" y="587"/>
                  </a:cubicBezTo>
                  <a:cubicBezTo>
                    <a:pt x="472" y="576"/>
                    <a:pt x="472" y="576"/>
                    <a:pt x="472" y="576"/>
                  </a:cubicBezTo>
                  <a:cubicBezTo>
                    <a:pt x="467" y="572"/>
                    <a:pt x="460" y="566"/>
                    <a:pt x="455" y="562"/>
                  </a:cubicBezTo>
                  <a:cubicBezTo>
                    <a:pt x="439" y="548"/>
                    <a:pt x="439" y="548"/>
                    <a:pt x="439" y="548"/>
                  </a:cubicBezTo>
                  <a:cubicBezTo>
                    <a:pt x="441" y="569"/>
                    <a:pt x="441" y="569"/>
                    <a:pt x="441" y="569"/>
                  </a:cubicBezTo>
                  <a:cubicBezTo>
                    <a:pt x="442" y="575"/>
                    <a:pt x="443" y="585"/>
                    <a:pt x="444" y="591"/>
                  </a:cubicBezTo>
                  <a:cubicBezTo>
                    <a:pt x="445" y="607"/>
                    <a:pt x="445" y="607"/>
                    <a:pt x="445" y="607"/>
                  </a:cubicBezTo>
                  <a:cubicBezTo>
                    <a:pt x="441" y="610"/>
                    <a:pt x="441" y="610"/>
                    <a:pt x="441" y="610"/>
                  </a:cubicBezTo>
                  <a:cubicBezTo>
                    <a:pt x="435" y="612"/>
                    <a:pt x="435" y="612"/>
                    <a:pt x="435" y="612"/>
                  </a:cubicBezTo>
                  <a:cubicBezTo>
                    <a:pt x="424" y="599"/>
                    <a:pt x="424" y="599"/>
                    <a:pt x="424" y="599"/>
                  </a:cubicBezTo>
                  <a:cubicBezTo>
                    <a:pt x="421" y="594"/>
                    <a:pt x="414" y="587"/>
                    <a:pt x="411" y="582"/>
                  </a:cubicBezTo>
                  <a:cubicBezTo>
                    <a:pt x="397" y="566"/>
                    <a:pt x="397" y="566"/>
                    <a:pt x="397" y="566"/>
                  </a:cubicBezTo>
                  <a:cubicBezTo>
                    <a:pt x="396" y="587"/>
                    <a:pt x="396" y="587"/>
                    <a:pt x="396" y="587"/>
                  </a:cubicBezTo>
                  <a:cubicBezTo>
                    <a:pt x="395" y="593"/>
                    <a:pt x="395" y="603"/>
                    <a:pt x="394" y="609"/>
                  </a:cubicBezTo>
                  <a:cubicBezTo>
                    <a:pt x="393" y="625"/>
                    <a:pt x="393" y="625"/>
                    <a:pt x="393" y="625"/>
                  </a:cubicBezTo>
                  <a:cubicBezTo>
                    <a:pt x="382" y="628"/>
                    <a:pt x="382" y="628"/>
                    <a:pt x="382" y="628"/>
                  </a:cubicBezTo>
                  <a:cubicBezTo>
                    <a:pt x="374" y="613"/>
                    <a:pt x="374" y="613"/>
                    <a:pt x="374" y="613"/>
                  </a:cubicBezTo>
                  <a:cubicBezTo>
                    <a:pt x="371" y="608"/>
                    <a:pt x="366" y="600"/>
                    <a:pt x="363" y="594"/>
                  </a:cubicBezTo>
                  <a:cubicBezTo>
                    <a:pt x="353" y="576"/>
                    <a:pt x="353" y="576"/>
                    <a:pt x="353" y="576"/>
                  </a:cubicBezTo>
                  <a:cubicBezTo>
                    <a:pt x="348" y="597"/>
                    <a:pt x="348" y="597"/>
                    <a:pt x="348" y="597"/>
                  </a:cubicBezTo>
                  <a:cubicBezTo>
                    <a:pt x="346" y="602"/>
                    <a:pt x="344" y="612"/>
                    <a:pt x="342" y="618"/>
                  </a:cubicBezTo>
                  <a:cubicBezTo>
                    <a:pt x="338" y="634"/>
                    <a:pt x="338" y="634"/>
                    <a:pt x="338" y="634"/>
                  </a:cubicBezTo>
                  <a:cubicBezTo>
                    <a:pt x="333" y="634"/>
                    <a:pt x="333" y="634"/>
                    <a:pt x="333" y="634"/>
                  </a:cubicBezTo>
                  <a:cubicBezTo>
                    <a:pt x="327" y="634"/>
                    <a:pt x="327" y="634"/>
                    <a:pt x="327" y="634"/>
                  </a:cubicBezTo>
                  <a:cubicBezTo>
                    <a:pt x="321" y="619"/>
                    <a:pt x="321" y="619"/>
                    <a:pt x="321" y="619"/>
                  </a:cubicBezTo>
                  <a:cubicBezTo>
                    <a:pt x="319" y="613"/>
                    <a:pt x="316" y="604"/>
                    <a:pt x="314" y="598"/>
                  </a:cubicBezTo>
                  <a:cubicBezTo>
                    <a:pt x="307" y="578"/>
                    <a:pt x="307" y="578"/>
                    <a:pt x="307" y="578"/>
                  </a:cubicBezTo>
                  <a:cubicBezTo>
                    <a:pt x="299" y="598"/>
                    <a:pt x="299" y="598"/>
                    <a:pt x="299" y="598"/>
                  </a:cubicBezTo>
                  <a:cubicBezTo>
                    <a:pt x="296" y="603"/>
                    <a:pt x="292" y="612"/>
                    <a:pt x="290" y="617"/>
                  </a:cubicBezTo>
                  <a:cubicBezTo>
                    <a:pt x="283" y="633"/>
                    <a:pt x="283" y="633"/>
                    <a:pt x="283" y="633"/>
                  </a:cubicBezTo>
                  <a:cubicBezTo>
                    <a:pt x="272" y="631"/>
                    <a:pt x="272" y="631"/>
                    <a:pt x="272" y="631"/>
                  </a:cubicBezTo>
                  <a:cubicBezTo>
                    <a:pt x="269" y="615"/>
                    <a:pt x="269" y="615"/>
                    <a:pt x="269" y="615"/>
                  </a:cubicBezTo>
                  <a:cubicBezTo>
                    <a:pt x="268" y="609"/>
                    <a:pt x="266" y="599"/>
                    <a:pt x="265" y="593"/>
                  </a:cubicBezTo>
                  <a:cubicBezTo>
                    <a:pt x="262" y="572"/>
                    <a:pt x="262" y="572"/>
                    <a:pt x="262" y="572"/>
                  </a:cubicBezTo>
                  <a:cubicBezTo>
                    <a:pt x="250" y="590"/>
                    <a:pt x="250" y="590"/>
                    <a:pt x="250" y="590"/>
                  </a:cubicBezTo>
                  <a:cubicBezTo>
                    <a:pt x="247" y="595"/>
                    <a:pt x="241" y="603"/>
                    <a:pt x="238" y="608"/>
                  </a:cubicBezTo>
                  <a:cubicBezTo>
                    <a:pt x="229" y="622"/>
                    <a:pt x="229" y="622"/>
                    <a:pt x="229" y="622"/>
                  </a:cubicBezTo>
                  <a:cubicBezTo>
                    <a:pt x="223" y="620"/>
                    <a:pt x="223" y="620"/>
                    <a:pt x="223" y="620"/>
                  </a:cubicBezTo>
                  <a:cubicBezTo>
                    <a:pt x="218" y="619"/>
                    <a:pt x="218" y="619"/>
                    <a:pt x="218" y="619"/>
                  </a:cubicBezTo>
                  <a:cubicBezTo>
                    <a:pt x="218" y="602"/>
                    <a:pt x="218" y="602"/>
                    <a:pt x="218" y="602"/>
                  </a:cubicBezTo>
                  <a:cubicBezTo>
                    <a:pt x="218" y="596"/>
                    <a:pt x="218" y="586"/>
                    <a:pt x="218" y="580"/>
                  </a:cubicBezTo>
                  <a:cubicBezTo>
                    <a:pt x="218" y="559"/>
                    <a:pt x="218" y="559"/>
                    <a:pt x="218" y="559"/>
                  </a:cubicBezTo>
                  <a:cubicBezTo>
                    <a:pt x="204" y="574"/>
                    <a:pt x="204" y="574"/>
                    <a:pt x="204" y="574"/>
                  </a:cubicBezTo>
                  <a:cubicBezTo>
                    <a:pt x="200" y="579"/>
                    <a:pt x="193" y="586"/>
                    <a:pt x="189" y="590"/>
                  </a:cubicBezTo>
                  <a:cubicBezTo>
                    <a:pt x="177" y="602"/>
                    <a:pt x="177" y="602"/>
                    <a:pt x="177" y="602"/>
                  </a:cubicBezTo>
                  <a:cubicBezTo>
                    <a:pt x="167" y="597"/>
                    <a:pt x="167" y="597"/>
                    <a:pt x="167" y="597"/>
                  </a:cubicBezTo>
                  <a:cubicBezTo>
                    <a:pt x="170" y="580"/>
                    <a:pt x="170" y="580"/>
                    <a:pt x="170" y="580"/>
                  </a:cubicBezTo>
                  <a:cubicBezTo>
                    <a:pt x="171" y="574"/>
                    <a:pt x="173" y="565"/>
                    <a:pt x="174" y="559"/>
                  </a:cubicBezTo>
                  <a:cubicBezTo>
                    <a:pt x="178" y="538"/>
                    <a:pt x="178" y="538"/>
                    <a:pt x="178" y="538"/>
                  </a:cubicBezTo>
                  <a:cubicBezTo>
                    <a:pt x="161" y="551"/>
                    <a:pt x="161" y="551"/>
                    <a:pt x="161" y="551"/>
                  </a:cubicBezTo>
                  <a:cubicBezTo>
                    <a:pt x="156" y="554"/>
                    <a:pt x="148" y="560"/>
                    <a:pt x="143" y="563"/>
                  </a:cubicBezTo>
                  <a:cubicBezTo>
                    <a:pt x="130" y="573"/>
                    <a:pt x="130" y="573"/>
                    <a:pt x="130" y="573"/>
                  </a:cubicBezTo>
                  <a:cubicBezTo>
                    <a:pt x="127" y="572"/>
                    <a:pt x="127" y="572"/>
                    <a:pt x="127" y="572"/>
                  </a:cubicBezTo>
                  <a:cubicBezTo>
                    <a:pt x="121" y="566"/>
                    <a:pt x="121" y="566"/>
                    <a:pt x="121" y="566"/>
                  </a:cubicBezTo>
                  <a:cubicBezTo>
                    <a:pt x="127" y="551"/>
                    <a:pt x="127" y="551"/>
                    <a:pt x="127" y="551"/>
                  </a:cubicBezTo>
                  <a:cubicBezTo>
                    <a:pt x="129" y="545"/>
                    <a:pt x="132" y="536"/>
                    <a:pt x="134" y="530"/>
                  </a:cubicBezTo>
                  <a:cubicBezTo>
                    <a:pt x="142" y="511"/>
                    <a:pt x="142" y="511"/>
                    <a:pt x="142" y="511"/>
                  </a:cubicBezTo>
                  <a:cubicBezTo>
                    <a:pt x="123" y="520"/>
                    <a:pt x="123" y="520"/>
                    <a:pt x="123" y="520"/>
                  </a:cubicBezTo>
                  <a:cubicBezTo>
                    <a:pt x="117" y="523"/>
                    <a:pt x="108" y="527"/>
                    <a:pt x="103" y="529"/>
                  </a:cubicBezTo>
                  <a:cubicBezTo>
                    <a:pt x="88" y="537"/>
                    <a:pt x="88" y="537"/>
                    <a:pt x="88" y="537"/>
                  </a:cubicBezTo>
                  <a:cubicBezTo>
                    <a:pt x="82" y="531"/>
                    <a:pt x="82" y="531"/>
                    <a:pt x="82" y="531"/>
                  </a:cubicBezTo>
                  <a:cubicBezTo>
                    <a:pt x="80" y="528"/>
                    <a:pt x="80" y="528"/>
                    <a:pt x="80" y="528"/>
                  </a:cubicBezTo>
                  <a:cubicBezTo>
                    <a:pt x="89" y="514"/>
                    <a:pt x="89" y="514"/>
                    <a:pt x="89" y="514"/>
                  </a:cubicBezTo>
                  <a:cubicBezTo>
                    <a:pt x="92" y="509"/>
                    <a:pt x="97" y="501"/>
                    <a:pt x="100" y="495"/>
                  </a:cubicBezTo>
                  <a:cubicBezTo>
                    <a:pt x="111" y="477"/>
                    <a:pt x="111" y="477"/>
                    <a:pt x="111" y="477"/>
                  </a:cubicBezTo>
                  <a:cubicBezTo>
                    <a:pt x="90" y="483"/>
                    <a:pt x="90" y="483"/>
                    <a:pt x="90" y="483"/>
                  </a:cubicBezTo>
                  <a:cubicBezTo>
                    <a:pt x="85" y="485"/>
                    <a:pt x="75" y="487"/>
                    <a:pt x="69" y="489"/>
                  </a:cubicBezTo>
                  <a:cubicBezTo>
                    <a:pt x="53" y="494"/>
                    <a:pt x="53" y="494"/>
                    <a:pt x="53" y="494"/>
                  </a:cubicBezTo>
                  <a:cubicBezTo>
                    <a:pt x="47" y="484"/>
                    <a:pt x="47" y="484"/>
                    <a:pt x="47" y="484"/>
                  </a:cubicBezTo>
                  <a:cubicBezTo>
                    <a:pt x="58" y="472"/>
                    <a:pt x="58" y="472"/>
                    <a:pt x="58" y="472"/>
                  </a:cubicBezTo>
                  <a:cubicBezTo>
                    <a:pt x="62" y="467"/>
                    <a:pt x="68" y="460"/>
                    <a:pt x="72" y="455"/>
                  </a:cubicBezTo>
                  <a:cubicBezTo>
                    <a:pt x="86" y="439"/>
                    <a:pt x="86" y="439"/>
                    <a:pt x="86" y="439"/>
                  </a:cubicBezTo>
                  <a:cubicBezTo>
                    <a:pt x="65" y="441"/>
                    <a:pt x="65" y="441"/>
                    <a:pt x="65" y="441"/>
                  </a:cubicBezTo>
                  <a:cubicBezTo>
                    <a:pt x="59" y="442"/>
                    <a:pt x="49" y="443"/>
                    <a:pt x="43" y="443"/>
                  </a:cubicBezTo>
                  <a:cubicBezTo>
                    <a:pt x="27" y="445"/>
                    <a:pt x="27" y="445"/>
                    <a:pt x="27" y="445"/>
                  </a:cubicBezTo>
                  <a:cubicBezTo>
                    <a:pt x="25" y="441"/>
                    <a:pt x="25" y="441"/>
                    <a:pt x="25" y="441"/>
                  </a:cubicBezTo>
                  <a:cubicBezTo>
                    <a:pt x="22" y="435"/>
                    <a:pt x="22" y="435"/>
                    <a:pt x="22" y="435"/>
                  </a:cubicBezTo>
                  <a:cubicBezTo>
                    <a:pt x="35" y="424"/>
                    <a:pt x="35" y="424"/>
                    <a:pt x="35" y="424"/>
                  </a:cubicBezTo>
                  <a:cubicBezTo>
                    <a:pt x="40" y="420"/>
                    <a:pt x="47" y="414"/>
                    <a:pt x="52" y="410"/>
                  </a:cubicBezTo>
                  <a:cubicBezTo>
                    <a:pt x="68" y="397"/>
                    <a:pt x="68" y="397"/>
                    <a:pt x="68" y="397"/>
                  </a:cubicBezTo>
                  <a:cubicBezTo>
                    <a:pt x="47" y="395"/>
                    <a:pt x="47" y="395"/>
                    <a:pt x="47" y="395"/>
                  </a:cubicBezTo>
                  <a:cubicBezTo>
                    <a:pt x="41" y="395"/>
                    <a:pt x="31" y="394"/>
                    <a:pt x="25" y="394"/>
                  </a:cubicBezTo>
                  <a:cubicBezTo>
                    <a:pt x="9" y="393"/>
                    <a:pt x="9" y="393"/>
                    <a:pt x="9" y="393"/>
                  </a:cubicBezTo>
                  <a:cubicBezTo>
                    <a:pt x="6" y="382"/>
                    <a:pt x="6" y="382"/>
                    <a:pt x="6" y="382"/>
                  </a:cubicBezTo>
                  <a:cubicBezTo>
                    <a:pt x="21" y="374"/>
                    <a:pt x="21" y="374"/>
                    <a:pt x="21" y="374"/>
                  </a:cubicBezTo>
                  <a:cubicBezTo>
                    <a:pt x="26" y="371"/>
                    <a:pt x="35" y="366"/>
                    <a:pt x="40" y="363"/>
                  </a:cubicBezTo>
                  <a:cubicBezTo>
                    <a:pt x="58" y="352"/>
                    <a:pt x="58" y="352"/>
                    <a:pt x="58" y="352"/>
                  </a:cubicBezTo>
                  <a:cubicBezTo>
                    <a:pt x="38" y="347"/>
                    <a:pt x="38" y="347"/>
                    <a:pt x="38" y="347"/>
                  </a:cubicBezTo>
                  <a:cubicBezTo>
                    <a:pt x="32" y="346"/>
                    <a:pt x="22" y="344"/>
                    <a:pt x="17" y="342"/>
                  </a:cubicBezTo>
                  <a:cubicBezTo>
                    <a:pt x="1" y="338"/>
                    <a:pt x="1" y="338"/>
                    <a:pt x="1" y="338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27"/>
                    <a:pt x="0" y="327"/>
                    <a:pt x="0" y="327"/>
                  </a:cubicBezTo>
                  <a:cubicBezTo>
                    <a:pt x="16" y="321"/>
                    <a:pt x="16" y="321"/>
                    <a:pt x="16" y="321"/>
                  </a:cubicBezTo>
                  <a:cubicBezTo>
                    <a:pt x="21" y="319"/>
                    <a:pt x="30" y="316"/>
                    <a:pt x="36" y="314"/>
                  </a:cubicBezTo>
                  <a:cubicBezTo>
                    <a:pt x="56" y="307"/>
                    <a:pt x="56" y="307"/>
                    <a:pt x="56" y="307"/>
                  </a:cubicBezTo>
                  <a:cubicBezTo>
                    <a:pt x="37" y="298"/>
                    <a:pt x="37" y="298"/>
                    <a:pt x="37" y="298"/>
                  </a:cubicBezTo>
                  <a:cubicBezTo>
                    <a:pt x="31" y="296"/>
                    <a:pt x="22" y="292"/>
                    <a:pt x="17" y="290"/>
                  </a:cubicBezTo>
                  <a:cubicBezTo>
                    <a:pt x="2" y="283"/>
                    <a:pt x="2" y="283"/>
                    <a:pt x="2" y="283"/>
                  </a:cubicBezTo>
                  <a:cubicBezTo>
                    <a:pt x="3" y="272"/>
                    <a:pt x="3" y="272"/>
                    <a:pt x="3" y="272"/>
                  </a:cubicBezTo>
                  <a:cubicBezTo>
                    <a:pt x="19" y="269"/>
                    <a:pt x="19" y="269"/>
                    <a:pt x="19" y="269"/>
                  </a:cubicBezTo>
                  <a:cubicBezTo>
                    <a:pt x="25" y="268"/>
                    <a:pt x="35" y="266"/>
                    <a:pt x="41" y="265"/>
                  </a:cubicBezTo>
                  <a:cubicBezTo>
                    <a:pt x="62" y="262"/>
                    <a:pt x="62" y="262"/>
                    <a:pt x="62" y="262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39" y="247"/>
                    <a:pt x="31" y="241"/>
                    <a:pt x="26" y="238"/>
                  </a:cubicBezTo>
                  <a:cubicBezTo>
                    <a:pt x="12" y="229"/>
                    <a:pt x="12" y="229"/>
                    <a:pt x="12" y="229"/>
                  </a:cubicBezTo>
                  <a:cubicBezTo>
                    <a:pt x="14" y="223"/>
                    <a:pt x="14" y="223"/>
                    <a:pt x="14" y="223"/>
                  </a:cubicBezTo>
                  <a:cubicBezTo>
                    <a:pt x="16" y="218"/>
                    <a:pt x="16" y="218"/>
                    <a:pt x="16" y="218"/>
                  </a:cubicBezTo>
                  <a:cubicBezTo>
                    <a:pt x="32" y="218"/>
                    <a:pt x="32" y="218"/>
                    <a:pt x="32" y="218"/>
                  </a:cubicBezTo>
                  <a:cubicBezTo>
                    <a:pt x="38" y="218"/>
                    <a:pt x="48" y="218"/>
                    <a:pt x="54" y="218"/>
                  </a:cubicBezTo>
                  <a:cubicBezTo>
                    <a:pt x="75" y="218"/>
                    <a:pt x="75" y="218"/>
                    <a:pt x="75" y="218"/>
                  </a:cubicBezTo>
                  <a:cubicBezTo>
                    <a:pt x="60" y="204"/>
                    <a:pt x="60" y="204"/>
                    <a:pt x="60" y="204"/>
                  </a:cubicBezTo>
                  <a:cubicBezTo>
                    <a:pt x="56" y="199"/>
                    <a:pt x="49" y="193"/>
                    <a:pt x="44" y="18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60" y="171"/>
                    <a:pt x="69" y="173"/>
                    <a:pt x="75" y="174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0" y="156"/>
                    <a:pt x="74" y="148"/>
                    <a:pt x="71" y="143"/>
                  </a:cubicBezTo>
                  <a:cubicBezTo>
                    <a:pt x="61" y="130"/>
                    <a:pt x="61" y="130"/>
                    <a:pt x="61" y="130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8" y="121"/>
                    <a:pt x="68" y="121"/>
                    <a:pt x="68" y="121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9" y="128"/>
                    <a:pt x="98" y="132"/>
                    <a:pt x="104" y="134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14" y="122"/>
                    <a:pt x="114" y="122"/>
                    <a:pt x="114" y="122"/>
                  </a:cubicBezTo>
                  <a:cubicBezTo>
                    <a:pt x="112" y="117"/>
                    <a:pt x="107" y="108"/>
                    <a:pt x="105" y="103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6" y="80"/>
                    <a:pt x="106" y="80"/>
                    <a:pt x="106" y="80"/>
                  </a:cubicBezTo>
                  <a:cubicBezTo>
                    <a:pt x="120" y="89"/>
                    <a:pt x="120" y="89"/>
                    <a:pt x="120" y="89"/>
                  </a:cubicBezTo>
                  <a:cubicBezTo>
                    <a:pt x="125" y="92"/>
                    <a:pt x="134" y="97"/>
                    <a:pt x="139" y="10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49" y="84"/>
                    <a:pt x="147" y="75"/>
                    <a:pt x="145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63" y="58"/>
                    <a:pt x="163" y="58"/>
                    <a:pt x="163" y="58"/>
                  </a:cubicBezTo>
                  <a:cubicBezTo>
                    <a:pt x="167" y="62"/>
                    <a:pt x="175" y="68"/>
                    <a:pt x="179" y="72"/>
                  </a:cubicBezTo>
                  <a:cubicBezTo>
                    <a:pt x="195" y="86"/>
                    <a:pt x="195" y="86"/>
                    <a:pt x="195" y="8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59"/>
                    <a:pt x="191" y="49"/>
                    <a:pt x="191" y="43"/>
                  </a:cubicBezTo>
                  <a:cubicBezTo>
                    <a:pt x="189" y="27"/>
                    <a:pt x="189" y="27"/>
                    <a:pt x="189" y="27"/>
                  </a:cubicBezTo>
                  <a:cubicBezTo>
                    <a:pt x="194" y="24"/>
                    <a:pt x="194" y="24"/>
                    <a:pt x="194" y="24"/>
                  </a:cubicBezTo>
                  <a:cubicBezTo>
                    <a:pt x="199" y="22"/>
                    <a:pt x="199" y="22"/>
                    <a:pt x="199" y="22"/>
                  </a:cubicBezTo>
                  <a:cubicBezTo>
                    <a:pt x="210" y="35"/>
                    <a:pt x="210" y="35"/>
                    <a:pt x="210" y="35"/>
                  </a:cubicBezTo>
                  <a:cubicBezTo>
                    <a:pt x="214" y="40"/>
                    <a:pt x="220" y="47"/>
                    <a:pt x="224" y="52"/>
                  </a:cubicBezTo>
                  <a:cubicBezTo>
                    <a:pt x="237" y="68"/>
                    <a:pt x="237" y="68"/>
                    <a:pt x="237" y="68"/>
                  </a:cubicBezTo>
                  <a:cubicBezTo>
                    <a:pt x="239" y="47"/>
                    <a:pt x="239" y="47"/>
                    <a:pt x="239" y="47"/>
                  </a:cubicBezTo>
                  <a:cubicBezTo>
                    <a:pt x="239" y="41"/>
                    <a:pt x="240" y="31"/>
                    <a:pt x="240" y="25"/>
                  </a:cubicBezTo>
                  <a:cubicBezTo>
                    <a:pt x="241" y="9"/>
                    <a:pt x="241" y="9"/>
                    <a:pt x="241" y="9"/>
                  </a:cubicBezTo>
                  <a:cubicBezTo>
                    <a:pt x="252" y="6"/>
                    <a:pt x="252" y="6"/>
                    <a:pt x="252" y="6"/>
                  </a:cubicBezTo>
                  <a:cubicBezTo>
                    <a:pt x="261" y="21"/>
                    <a:pt x="261" y="21"/>
                    <a:pt x="261" y="21"/>
                  </a:cubicBezTo>
                  <a:cubicBezTo>
                    <a:pt x="264" y="26"/>
                    <a:pt x="268" y="34"/>
                    <a:pt x="271" y="40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7" y="37"/>
                    <a:pt x="287" y="37"/>
                    <a:pt x="287" y="37"/>
                  </a:cubicBezTo>
                  <a:cubicBezTo>
                    <a:pt x="288" y="32"/>
                    <a:pt x="291" y="22"/>
                    <a:pt x="292" y="16"/>
                  </a:cubicBezTo>
                  <a:cubicBezTo>
                    <a:pt x="296" y="0"/>
                    <a:pt x="296" y="0"/>
                    <a:pt x="296" y="0"/>
                  </a:cubicBezTo>
                  <a:cubicBezTo>
                    <a:pt x="302" y="0"/>
                    <a:pt x="302" y="0"/>
                    <a:pt x="302" y="0"/>
                  </a:cubicBezTo>
                  <a:close/>
                  <a:moveTo>
                    <a:pt x="150" y="158"/>
                  </a:moveTo>
                  <a:cubicBezTo>
                    <a:pt x="150" y="158"/>
                    <a:pt x="150" y="158"/>
                    <a:pt x="150" y="158"/>
                  </a:cubicBezTo>
                  <a:cubicBezTo>
                    <a:pt x="145" y="163"/>
                    <a:pt x="145" y="163"/>
                    <a:pt x="145" y="163"/>
                  </a:cubicBezTo>
                  <a:cubicBezTo>
                    <a:pt x="277" y="285"/>
                    <a:pt x="277" y="285"/>
                    <a:pt x="277" y="285"/>
                  </a:cubicBezTo>
                  <a:cubicBezTo>
                    <a:pt x="282" y="280"/>
                    <a:pt x="282" y="280"/>
                    <a:pt x="282" y="280"/>
                  </a:cubicBezTo>
                  <a:cubicBezTo>
                    <a:pt x="150" y="158"/>
                    <a:pt x="150" y="158"/>
                    <a:pt x="150" y="158"/>
                  </a:cubicBezTo>
                  <a:close/>
                  <a:moveTo>
                    <a:pt x="489" y="471"/>
                  </a:moveTo>
                  <a:cubicBezTo>
                    <a:pt x="489" y="471"/>
                    <a:pt x="489" y="471"/>
                    <a:pt x="489" y="471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3" y="354"/>
                    <a:pt x="353" y="354"/>
                    <a:pt x="353" y="354"/>
                  </a:cubicBezTo>
                  <a:cubicBezTo>
                    <a:pt x="485" y="476"/>
                    <a:pt x="485" y="476"/>
                    <a:pt x="485" y="476"/>
                  </a:cubicBezTo>
                  <a:cubicBezTo>
                    <a:pt x="489" y="471"/>
                    <a:pt x="489" y="471"/>
                    <a:pt x="489" y="471"/>
                  </a:cubicBezTo>
                  <a:close/>
                  <a:moveTo>
                    <a:pt x="477" y="150"/>
                  </a:moveTo>
                  <a:cubicBezTo>
                    <a:pt x="477" y="150"/>
                    <a:pt x="477" y="150"/>
                    <a:pt x="477" y="150"/>
                  </a:cubicBezTo>
                  <a:cubicBezTo>
                    <a:pt x="471" y="145"/>
                    <a:pt x="471" y="145"/>
                    <a:pt x="471" y="145"/>
                  </a:cubicBezTo>
                  <a:cubicBezTo>
                    <a:pt x="349" y="277"/>
                    <a:pt x="349" y="277"/>
                    <a:pt x="349" y="277"/>
                  </a:cubicBezTo>
                  <a:cubicBezTo>
                    <a:pt x="355" y="282"/>
                    <a:pt x="355" y="282"/>
                    <a:pt x="355" y="282"/>
                  </a:cubicBezTo>
                  <a:cubicBezTo>
                    <a:pt x="477" y="150"/>
                    <a:pt x="477" y="150"/>
                    <a:pt x="477" y="150"/>
                  </a:cubicBezTo>
                  <a:close/>
                  <a:moveTo>
                    <a:pt x="163" y="489"/>
                  </a:moveTo>
                  <a:cubicBezTo>
                    <a:pt x="163" y="489"/>
                    <a:pt x="163" y="489"/>
                    <a:pt x="163" y="489"/>
                  </a:cubicBezTo>
                  <a:cubicBezTo>
                    <a:pt x="285" y="357"/>
                    <a:pt x="285" y="357"/>
                    <a:pt x="285" y="357"/>
                  </a:cubicBezTo>
                  <a:cubicBezTo>
                    <a:pt x="280" y="352"/>
                    <a:pt x="280" y="352"/>
                    <a:pt x="280" y="352"/>
                  </a:cubicBezTo>
                  <a:cubicBezTo>
                    <a:pt x="158" y="484"/>
                    <a:pt x="158" y="484"/>
                    <a:pt x="158" y="484"/>
                  </a:cubicBezTo>
                  <a:cubicBezTo>
                    <a:pt x="163" y="489"/>
                    <a:pt x="163" y="489"/>
                    <a:pt x="163" y="489"/>
                  </a:cubicBezTo>
                  <a:close/>
                  <a:moveTo>
                    <a:pt x="305" y="102"/>
                  </a:moveTo>
                  <a:cubicBezTo>
                    <a:pt x="305" y="102"/>
                    <a:pt x="305" y="102"/>
                    <a:pt x="305" y="102"/>
                  </a:cubicBezTo>
                  <a:cubicBezTo>
                    <a:pt x="268" y="104"/>
                    <a:pt x="239" y="136"/>
                    <a:pt x="241" y="174"/>
                  </a:cubicBezTo>
                  <a:cubicBezTo>
                    <a:pt x="242" y="211"/>
                    <a:pt x="274" y="240"/>
                    <a:pt x="311" y="239"/>
                  </a:cubicBezTo>
                  <a:cubicBezTo>
                    <a:pt x="312" y="266"/>
                    <a:pt x="312" y="266"/>
                    <a:pt x="312" y="266"/>
                  </a:cubicBezTo>
                  <a:cubicBezTo>
                    <a:pt x="319" y="266"/>
                    <a:pt x="319" y="266"/>
                    <a:pt x="319" y="266"/>
                  </a:cubicBezTo>
                  <a:cubicBezTo>
                    <a:pt x="318" y="239"/>
                    <a:pt x="318" y="239"/>
                    <a:pt x="318" y="239"/>
                  </a:cubicBezTo>
                  <a:cubicBezTo>
                    <a:pt x="353" y="234"/>
                    <a:pt x="380" y="203"/>
                    <a:pt x="378" y="167"/>
                  </a:cubicBezTo>
                  <a:cubicBezTo>
                    <a:pt x="376" y="131"/>
                    <a:pt x="347" y="103"/>
                    <a:pt x="312" y="102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305" y="102"/>
                    <a:pt x="305" y="102"/>
                    <a:pt x="305" y="102"/>
                  </a:cubicBezTo>
                  <a:close/>
                  <a:moveTo>
                    <a:pt x="460" y="240"/>
                  </a:moveTo>
                  <a:cubicBezTo>
                    <a:pt x="460" y="240"/>
                    <a:pt x="460" y="240"/>
                    <a:pt x="460" y="240"/>
                  </a:cubicBezTo>
                  <a:cubicBezTo>
                    <a:pt x="423" y="242"/>
                    <a:pt x="394" y="273"/>
                    <a:pt x="394" y="310"/>
                  </a:cubicBezTo>
                  <a:cubicBezTo>
                    <a:pt x="368" y="311"/>
                    <a:pt x="368" y="311"/>
                    <a:pt x="368" y="311"/>
                  </a:cubicBezTo>
                  <a:cubicBezTo>
                    <a:pt x="369" y="319"/>
                    <a:pt x="369" y="319"/>
                    <a:pt x="369" y="319"/>
                  </a:cubicBezTo>
                  <a:cubicBezTo>
                    <a:pt x="395" y="317"/>
                    <a:pt x="395" y="317"/>
                    <a:pt x="395" y="317"/>
                  </a:cubicBezTo>
                  <a:cubicBezTo>
                    <a:pt x="399" y="353"/>
                    <a:pt x="430" y="380"/>
                    <a:pt x="466" y="378"/>
                  </a:cubicBezTo>
                  <a:cubicBezTo>
                    <a:pt x="502" y="376"/>
                    <a:pt x="530" y="347"/>
                    <a:pt x="532" y="312"/>
                  </a:cubicBezTo>
                  <a:cubicBezTo>
                    <a:pt x="548" y="311"/>
                    <a:pt x="548" y="311"/>
                    <a:pt x="548" y="311"/>
                  </a:cubicBezTo>
                  <a:cubicBezTo>
                    <a:pt x="548" y="304"/>
                    <a:pt x="548" y="304"/>
                    <a:pt x="548" y="304"/>
                  </a:cubicBezTo>
                  <a:cubicBezTo>
                    <a:pt x="532" y="305"/>
                    <a:pt x="532" y="305"/>
                    <a:pt x="532" y="305"/>
                  </a:cubicBezTo>
                  <a:cubicBezTo>
                    <a:pt x="529" y="267"/>
                    <a:pt x="497" y="239"/>
                    <a:pt x="460" y="240"/>
                  </a:cubicBezTo>
                  <a:close/>
                  <a:moveTo>
                    <a:pt x="167" y="256"/>
                  </a:moveTo>
                  <a:cubicBezTo>
                    <a:pt x="167" y="256"/>
                    <a:pt x="167" y="256"/>
                    <a:pt x="167" y="256"/>
                  </a:cubicBezTo>
                  <a:cubicBezTo>
                    <a:pt x="131" y="257"/>
                    <a:pt x="103" y="287"/>
                    <a:pt x="102" y="322"/>
                  </a:cubicBezTo>
                  <a:cubicBezTo>
                    <a:pt x="86" y="323"/>
                    <a:pt x="86" y="323"/>
                    <a:pt x="86" y="323"/>
                  </a:cubicBezTo>
                  <a:cubicBezTo>
                    <a:pt x="86" y="330"/>
                    <a:pt x="86" y="330"/>
                    <a:pt x="86" y="330"/>
                  </a:cubicBezTo>
                  <a:cubicBezTo>
                    <a:pt x="102" y="329"/>
                    <a:pt x="102" y="329"/>
                    <a:pt x="102" y="329"/>
                  </a:cubicBezTo>
                  <a:cubicBezTo>
                    <a:pt x="104" y="366"/>
                    <a:pt x="136" y="395"/>
                    <a:pt x="174" y="393"/>
                  </a:cubicBezTo>
                  <a:cubicBezTo>
                    <a:pt x="211" y="391"/>
                    <a:pt x="240" y="360"/>
                    <a:pt x="239" y="324"/>
                  </a:cubicBezTo>
                  <a:cubicBezTo>
                    <a:pt x="266" y="323"/>
                    <a:pt x="266" y="323"/>
                    <a:pt x="266" y="323"/>
                  </a:cubicBezTo>
                  <a:cubicBezTo>
                    <a:pt x="266" y="316"/>
                    <a:pt x="266" y="316"/>
                    <a:pt x="266" y="316"/>
                  </a:cubicBezTo>
                  <a:cubicBezTo>
                    <a:pt x="239" y="317"/>
                    <a:pt x="239" y="317"/>
                    <a:pt x="239" y="317"/>
                  </a:cubicBezTo>
                  <a:cubicBezTo>
                    <a:pt x="235" y="281"/>
                    <a:pt x="204" y="254"/>
                    <a:pt x="167" y="256"/>
                  </a:cubicBezTo>
                  <a:close/>
                  <a:moveTo>
                    <a:pt x="316" y="283"/>
                  </a:moveTo>
                  <a:cubicBezTo>
                    <a:pt x="316" y="283"/>
                    <a:pt x="316" y="283"/>
                    <a:pt x="316" y="283"/>
                  </a:cubicBezTo>
                  <a:cubicBezTo>
                    <a:pt x="297" y="284"/>
                    <a:pt x="282" y="300"/>
                    <a:pt x="283" y="319"/>
                  </a:cubicBezTo>
                  <a:cubicBezTo>
                    <a:pt x="284" y="338"/>
                    <a:pt x="300" y="352"/>
                    <a:pt x="319" y="351"/>
                  </a:cubicBezTo>
                  <a:cubicBezTo>
                    <a:pt x="338" y="351"/>
                    <a:pt x="353" y="334"/>
                    <a:pt x="352" y="315"/>
                  </a:cubicBezTo>
                  <a:cubicBezTo>
                    <a:pt x="351" y="296"/>
                    <a:pt x="335" y="282"/>
                    <a:pt x="316" y="283"/>
                  </a:cubicBezTo>
                  <a:close/>
                  <a:moveTo>
                    <a:pt x="317" y="395"/>
                  </a:moveTo>
                  <a:cubicBezTo>
                    <a:pt x="317" y="395"/>
                    <a:pt x="317" y="395"/>
                    <a:pt x="317" y="395"/>
                  </a:cubicBezTo>
                  <a:cubicBezTo>
                    <a:pt x="281" y="399"/>
                    <a:pt x="254" y="430"/>
                    <a:pt x="256" y="466"/>
                  </a:cubicBezTo>
                  <a:cubicBezTo>
                    <a:pt x="257" y="502"/>
                    <a:pt x="287" y="531"/>
                    <a:pt x="322" y="532"/>
                  </a:cubicBezTo>
                  <a:cubicBezTo>
                    <a:pt x="323" y="548"/>
                    <a:pt x="323" y="548"/>
                    <a:pt x="323" y="548"/>
                  </a:cubicBezTo>
                  <a:cubicBezTo>
                    <a:pt x="330" y="548"/>
                    <a:pt x="330" y="548"/>
                    <a:pt x="330" y="548"/>
                  </a:cubicBezTo>
                  <a:cubicBezTo>
                    <a:pt x="329" y="532"/>
                    <a:pt x="329" y="532"/>
                    <a:pt x="329" y="532"/>
                  </a:cubicBezTo>
                  <a:cubicBezTo>
                    <a:pt x="366" y="529"/>
                    <a:pt x="395" y="497"/>
                    <a:pt x="393" y="460"/>
                  </a:cubicBezTo>
                  <a:cubicBezTo>
                    <a:pt x="391" y="423"/>
                    <a:pt x="361" y="394"/>
                    <a:pt x="324" y="394"/>
                  </a:cubicBezTo>
                  <a:cubicBezTo>
                    <a:pt x="323" y="368"/>
                    <a:pt x="323" y="368"/>
                    <a:pt x="323" y="368"/>
                  </a:cubicBezTo>
                  <a:cubicBezTo>
                    <a:pt x="316" y="368"/>
                    <a:pt x="316" y="368"/>
                    <a:pt x="316" y="368"/>
                  </a:cubicBezTo>
                  <a:lnTo>
                    <a:pt x="317" y="395"/>
                  </a:lnTo>
                  <a:close/>
                </a:path>
              </a:pathLst>
            </a:custGeom>
            <a:solidFill>
              <a:srgbClr val="EA574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4" name="Freeform 13"/>
            <p:cNvSpPr>
              <a:spLocks noEditPoints="1"/>
            </p:cNvSpPr>
            <p:nvPr/>
          </p:nvSpPr>
          <p:spPr>
            <a:xfrm>
              <a:off x="157" y="1791"/>
              <a:ext cx="692" cy="692"/>
            </a:xfrm>
            <a:custGeom>
              <a:avLst/>
              <a:gdLst/>
              <a:ahLst/>
              <a:cxnLst>
                <a:cxn ang="0">
                  <a:pos x="702" y="9"/>
                </a:cxn>
                <a:cxn ang="0">
                  <a:pos x="821" y="45"/>
                </a:cxn>
                <a:cxn ang="0">
                  <a:pos x="931" y="103"/>
                </a:cxn>
                <a:cxn ang="0">
                  <a:pos x="1026" y="184"/>
                </a:cxn>
                <a:cxn ang="0">
                  <a:pos x="1102" y="282"/>
                </a:cxn>
                <a:cxn ang="0">
                  <a:pos x="1158" y="399"/>
                </a:cxn>
                <a:cxn ang="0">
                  <a:pos x="1188" y="522"/>
                </a:cxn>
                <a:cxn ang="0">
                  <a:pos x="1191" y="646"/>
                </a:cxn>
                <a:cxn ang="0">
                  <a:pos x="1167" y="768"/>
                </a:cxn>
                <a:cxn ang="0">
                  <a:pos x="1121" y="883"/>
                </a:cxn>
                <a:cxn ang="0">
                  <a:pos x="1048" y="985"/>
                </a:cxn>
                <a:cxn ang="0">
                  <a:pos x="961" y="1069"/>
                </a:cxn>
                <a:cxn ang="0">
                  <a:pos x="854" y="1134"/>
                </a:cxn>
                <a:cxn ang="0">
                  <a:pos x="735" y="1176"/>
                </a:cxn>
                <a:cxn ang="0">
                  <a:pos x="613" y="1191"/>
                </a:cxn>
                <a:cxn ang="0">
                  <a:pos x="489" y="1183"/>
                </a:cxn>
                <a:cxn ang="0">
                  <a:pos x="370" y="1146"/>
                </a:cxn>
                <a:cxn ang="0">
                  <a:pos x="260" y="1088"/>
                </a:cxn>
                <a:cxn ang="0">
                  <a:pos x="165" y="1007"/>
                </a:cxn>
                <a:cxn ang="0">
                  <a:pos x="90" y="909"/>
                </a:cxn>
                <a:cxn ang="0">
                  <a:pos x="36" y="797"/>
                </a:cxn>
                <a:cxn ang="0">
                  <a:pos x="5" y="675"/>
                </a:cxn>
                <a:cxn ang="0">
                  <a:pos x="3" y="551"/>
                </a:cxn>
                <a:cxn ang="0">
                  <a:pos x="24" y="430"/>
                </a:cxn>
                <a:cxn ang="0">
                  <a:pos x="71" y="313"/>
                </a:cxn>
                <a:cxn ang="0">
                  <a:pos x="143" y="210"/>
                </a:cxn>
                <a:cxn ang="0">
                  <a:pos x="231" y="124"/>
                </a:cxn>
                <a:cxn ang="0">
                  <a:pos x="337" y="59"/>
                </a:cxn>
                <a:cxn ang="0">
                  <a:pos x="453" y="17"/>
                </a:cxn>
                <a:cxn ang="0">
                  <a:pos x="578" y="0"/>
                </a:cxn>
                <a:cxn ang="0">
                  <a:pos x="625" y="530"/>
                </a:cxn>
                <a:cxn ang="0">
                  <a:pos x="530" y="621"/>
                </a:cxn>
                <a:cxn ang="0">
                  <a:pos x="661" y="625"/>
                </a:cxn>
                <a:cxn ang="0">
                  <a:pos x="270" y="501"/>
                </a:cxn>
                <a:cxn ang="0">
                  <a:pos x="952" y="456"/>
                </a:cxn>
                <a:cxn ang="0">
                  <a:pos x="928" y="513"/>
                </a:cxn>
                <a:cxn ang="0">
                  <a:pos x="267" y="682"/>
                </a:cxn>
                <a:cxn ang="0">
                  <a:pos x="751" y="246"/>
                </a:cxn>
                <a:cxn ang="0">
                  <a:pos x="771" y="303"/>
                </a:cxn>
                <a:cxn ang="0">
                  <a:pos x="423" y="888"/>
                </a:cxn>
                <a:cxn ang="0">
                  <a:pos x="456" y="243"/>
                </a:cxn>
                <a:cxn ang="0">
                  <a:pos x="513" y="267"/>
                </a:cxn>
                <a:cxn ang="0">
                  <a:pos x="888" y="771"/>
                </a:cxn>
                <a:cxn ang="0">
                  <a:pos x="706" y="871"/>
                </a:cxn>
                <a:cxn ang="0">
                  <a:pos x="759" y="895"/>
                </a:cxn>
                <a:cxn ang="0">
                  <a:pos x="825" y="542"/>
                </a:cxn>
                <a:cxn ang="0">
                  <a:pos x="921" y="854"/>
                </a:cxn>
                <a:cxn ang="0">
                  <a:pos x="842" y="931"/>
                </a:cxn>
                <a:cxn ang="0">
                  <a:pos x="534" y="1005"/>
                </a:cxn>
                <a:cxn ang="0">
                  <a:pos x="394" y="711"/>
                </a:cxn>
                <a:cxn ang="0">
                  <a:pos x="472" y="792"/>
                </a:cxn>
                <a:cxn ang="0">
                  <a:pos x="186" y="530"/>
                </a:cxn>
                <a:cxn ang="0">
                  <a:pos x="480" y="394"/>
                </a:cxn>
                <a:cxn ang="0">
                  <a:pos x="399" y="472"/>
                </a:cxn>
                <a:cxn ang="0">
                  <a:pos x="546" y="367"/>
                </a:cxn>
                <a:cxn ang="0">
                  <a:pos x="856" y="270"/>
                </a:cxn>
                <a:cxn ang="0">
                  <a:pos x="933" y="349"/>
                </a:cxn>
              </a:cxnLst>
              <a:pathLst>
                <a:path w="402" h="402">
                  <a:moveTo>
                    <a:pt x="206" y="31"/>
                  </a:moveTo>
                  <a:cubicBezTo>
                    <a:pt x="207" y="31"/>
                    <a:pt x="207" y="31"/>
                    <a:pt x="208" y="31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37" y="3"/>
                    <a:pt x="237" y="3"/>
                    <a:pt x="237" y="3"/>
                  </a:cubicBezTo>
                  <a:cubicBezTo>
                    <a:pt x="241" y="35"/>
                    <a:pt x="241" y="35"/>
                    <a:pt x="241" y="35"/>
                  </a:cubicBezTo>
                  <a:cubicBezTo>
                    <a:pt x="242" y="35"/>
                    <a:pt x="243" y="36"/>
                    <a:pt x="243" y="36"/>
                  </a:cubicBezTo>
                  <a:cubicBezTo>
                    <a:pt x="262" y="9"/>
                    <a:pt x="262" y="9"/>
                    <a:pt x="262" y="9"/>
                  </a:cubicBezTo>
                  <a:cubicBezTo>
                    <a:pt x="277" y="15"/>
                    <a:pt x="277" y="15"/>
                    <a:pt x="277" y="15"/>
                  </a:cubicBezTo>
                  <a:cubicBezTo>
                    <a:pt x="275" y="47"/>
                    <a:pt x="275" y="47"/>
                    <a:pt x="275" y="47"/>
                  </a:cubicBezTo>
                  <a:cubicBezTo>
                    <a:pt x="275" y="47"/>
                    <a:pt x="276" y="48"/>
                    <a:pt x="277" y="48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14" y="35"/>
                    <a:pt x="314" y="35"/>
                    <a:pt x="314" y="35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6" y="66"/>
                    <a:pt x="306" y="67"/>
                    <a:pt x="307" y="67"/>
                  </a:cubicBezTo>
                  <a:cubicBezTo>
                    <a:pt x="334" y="50"/>
                    <a:pt x="334" y="50"/>
                    <a:pt x="334" y="50"/>
                  </a:cubicBezTo>
                  <a:cubicBezTo>
                    <a:pt x="346" y="62"/>
                    <a:pt x="346" y="62"/>
                    <a:pt x="346" y="62"/>
                  </a:cubicBezTo>
                  <a:cubicBezTo>
                    <a:pt x="331" y="90"/>
                    <a:pt x="331" y="90"/>
                    <a:pt x="331" y="90"/>
                  </a:cubicBezTo>
                  <a:cubicBezTo>
                    <a:pt x="331" y="91"/>
                    <a:pt x="332" y="91"/>
                    <a:pt x="332" y="92"/>
                  </a:cubicBezTo>
                  <a:cubicBezTo>
                    <a:pt x="363" y="81"/>
                    <a:pt x="363" y="81"/>
                    <a:pt x="363" y="81"/>
                  </a:cubicBezTo>
                  <a:cubicBezTo>
                    <a:pt x="372" y="95"/>
                    <a:pt x="372" y="95"/>
                    <a:pt x="372" y="95"/>
                  </a:cubicBezTo>
                  <a:cubicBezTo>
                    <a:pt x="351" y="119"/>
                    <a:pt x="351" y="119"/>
                    <a:pt x="351" y="119"/>
                  </a:cubicBezTo>
                  <a:cubicBezTo>
                    <a:pt x="352" y="121"/>
                    <a:pt x="353" y="122"/>
                    <a:pt x="353" y="124"/>
                  </a:cubicBezTo>
                  <a:cubicBezTo>
                    <a:pt x="385" y="120"/>
                    <a:pt x="385" y="120"/>
                    <a:pt x="385" y="120"/>
                  </a:cubicBezTo>
                  <a:cubicBezTo>
                    <a:pt x="391" y="135"/>
                    <a:pt x="391" y="135"/>
                    <a:pt x="391" y="135"/>
                  </a:cubicBezTo>
                  <a:cubicBezTo>
                    <a:pt x="365" y="154"/>
                    <a:pt x="365" y="154"/>
                    <a:pt x="365" y="154"/>
                  </a:cubicBezTo>
                  <a:cubicBezTo>
                    <a:pt x="366" y="155"/>
                    <a:pt x="366" y="156"/>
                    <a:pt x="366" y="157"/>
                  </a:cubicBezTo>
                  <a:cubicBezTo>
                    <a:pt x="398" y="160"/>
                    <a:pt x="398" y="160"/>
                    <a:pt x="398" y="160"/>
                  </a:cubicBezTo>
                  <a:cubicBezTo>
                    <a:pt x="401" y="176"/>
                    <a:pt x="401" y="176"/>
                    <a:pt x="401" y="176"/>
                  </a:cubicBezTo>
                  <a:cubicBezTo>
                    <a:pt x="372" y="189"/>
                    <a:pt x="372" y="189"/>
                    <a:pt x="372" y="189"/>
                  </a:cubicBezTo>
                  <a:cubicBezTo>
                    <a:pt x="372" y="190"/>
                    <a:pt x="372" y="191"/>
                    <a:pt x="372" y="192"/>
                  </a:cubicBezTo>
                  <a:cubicBezTo>
                    <a:pt x="402" y="201"/>
                    <a:pt x="402" y="201"/>
                    <a:pt x="402" y="201"/>
                  </a:cubicBezTo>
                  <a:cubicBezTo>
                    <a:pt x="402" y="218"/>
                    <a:pt x="402" y="218"/>
                    <a:pt x="402" y="218"/>
                  </a:cubicBezTo>
                  <a:cubicBezTo>
                    <a:pt x="370" y="225"/>
                    <a:pt x="370" y="225"/>
                    <a:pt x="370" y="225"/>
                  </a:cubicBezTo>
                  <a:cubicBezTo>
                    <a:pt x="370" y="226"/>
                    <a:pt x="370" y="227"/>
                    <a:pt x="370" y="228"/>
                  </a:cubicBezTo>
                  <a:cubicBezTo>
                    <a:pt x="398" y="243"/>
                    <a:pt x="398" y="243"/>
                    <a:pt x="398" y="243"/>
                  </a:cubicBezTo>
                  <a:cubicBezTo>
                    <a:pt x="394" y="259"/>
                    <a:pt x="394" y="259"/>
                    <a:pt x="394" y="259"/>
                  </a:cubicBezTo>
                  <a:cubicBezTo>
                    <a:pt x="362" y="260"/>
                    <a:pt x="362" y="260"/>
                    <a:pt x="362" y="260"/>
                  </a:cubicBezTo>
                  <a:cubicBezTo>
                    <a:pt x="361" y="260"/>
                    <a:pt x="361" y="261"/>
                    <a:pt x="361" y="262"/>
                  </a:cubicBezTo>
                  <a:cubicBezTo>
                    <a:pt x="385" y="283"/>
                    <a:pt x="385" y="283"/>
                    <a:pt x="385" y="283"/>
                  </a:cubicBezTo>
                  <a:cubicBezTo>
                    <a:pt x="378" y="298"/>
                    <a:pt x="378" y="298"/>
                    <a:pt x="378" y="298"/>
                  </a:cubicBezTo>
                  <a:cubicBezTo>
                    <a:pt x="346" y="292"/>
                    <a:pt x="346" y="292"/>
                    <a:pt x="346" y="292"/>
                  </a:cubicBezTo>
                  <a:cubicBezTo>
                    <a:pt x="346" y="292"/>
                    <a:pt x="345" y="293"/>
                    <a:pt x="345" y="294"/>
                  </a:cubicBezTo>
                  <a:cubicBezTo>
                    <a:pt x="364" y="319"/>
                    <a:pt x="364" y="319"/>
                    <a:pt x="364" y="319"/>
                  </a:cubicBezTo>
                  <a:cubicBezTo>
                    <a:pt x="354" y="332"/>
                    <a:pt x="354" y="332"/>
                    <a:pt x="354" y="332"/>
                  </a:cubicBezTo>
                  <a:cubicBezTo>
                    <a:pt x="324" y="320"/>
                    <a:pt x="324" y="320"/>
                    <a:pt x="324" y="320"/>
                  </a:cubicBezTo>
                  <a:cubicBezTo>
                    <a:pt x="324" y="320"/>
                    <a:pt x="323" y="321"/>
                    <a:pt x="322" y="321"/>
                  </a:cubicBezTo>
                  <a:cubicBezTo>
                    <a:pt x="336" y="351"/>
                    <a:pt x="336" y="351"/>
                    <a:pt x="336" y="351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297" y="343"/>
                    <a:pt x="297" y="343"/>
                    <a:pt x="297" y="343"/>
                  </a:cubicBezTo>
                  <a:cubicBezTo>
                    <a:pt x="296" y="343"/>
                    <a:pt x="296" y="343"/>
                    <a:pt x="295" y="344"/>
                  </a:cubicBezTo>
                  <a:cubicBezTo>
                    <a:pt x="302" y="375"/>
                    <a:pt x="302" y="375"/>
                    <a:pt x="302" y="375"/>
                  </a:cubicBezTo>
                  <a:cubicBezTo>
                    <a:pt x="288" y="383"/>
                    <a:pt x="288" y="383"/>
                    <a:pt x="288" y="383"/>
                  </a:cubicBezTo>
                  <a:cubicBezTo>
                    <a:pt x="266" y="359"/>
                    <a:pt x="266" y="359"/>
                    <a:pt x="266" y="359"/>
                  </a:cubicBezTo>
                  <a:cubicBezTo>
                    <a:pt x="265" y="360"/>
                    <a:pt x="264" y="360"/>
                    <a:pt x="263" y="360"/>
                  </a:cubicBezTo>
                  <a:cubicBezTo>
                    <a:pt x="264" y="392"/>
                    <a:pt x="264" y="392"/>
                    <a:pt x="264" y="392"/>
                  </a:cubicBezTo>
                  <a:cubicBezTo>
                    <a:pt x="248" y="397"/>
                    <a:pt x="248" y="397"/>
                    <a:pt x="248" y="397"/>
                  </a:cubicBezTo>
                  <a:cubicBezTo>
                    <a:pt x="231" y="369"/>
                    <a:pt x="231" y="369"/>
                    <a:pt x="231" y="369"/>
                  </a:cubicBezTo>
                  <a:cubicBezTo>
                    <a:pt x="231" y="369"/>
                    <a:pt x="230" y="369"/>
                    <a:pt x="229" y="370"/>
                  </a:cubicBezTo>
                  <a:cubicBezTo>
                    <a:pt x="223" y="401"/>
                    <a:pt x="223" y="401"/>
                    <a:pt x="223" y="401"/>
                  </a:cubicBezTo>
                  <a:cubicBezTo>
                    <a:pt x="207" y="402"/>
                    <a:pt x="207" y="402"/>
                    <a:pt x="207" y="402"/>
                  </a:cubicBezTo>
                  <a:cubicBezTo>
                    <a:pt x="196" y="372"/>
                    <a:pt x="196" y="372"/>
                    <a:pt x="196" y="372"/>
                  </a:cubicBezTo>
                  <a:cubicBezTo>
                    <a:pt x="195" y="372"/>
                    <a:pt x="194" y="372"/>
                    <a:pt x="193" y="372"/>
                  </a:cubicBezTo>
                  <a:cubicBezTo>
                    <a:pt x="181" y="401"/>
                    <a:pt x="181" y="401"/>
                    <a:pt x="181" y="401"/>
                  </a:cubicBezTo>
                  <a:cubicBezTo>
                    <a:pt x="165" y="399"/>
                    <a:pt x="165" y="399"/>
                    <a:pt x="165" y="399"/>
                  </a:cubicBezTo>
                  <a:cubicBezTo>
                    <a:pt x="161" y="367"/>
                    <a:pt x="161" y="367"/>
                    <a:pt x="161" y="367"/>
                  </a:cubicBezTo>
                  <a:cubicBezTo>
                    <a:pt x="160" y="367"/>
                    <a:pt x="159" y="367"/>
                    <a:pt x="158" y="366"/>
                  </a:cubicBezTo>
                  <a:cubicBezTo>
                    <a:pt x="140" y="393"/>
                    <a:pt x="140" y="393"/>
                    <a:pt x="140" y="393"/>
                  </a:cubicBezTo>
                  <a:cubicBezTo>
                    <a:pt x="125" y="387"/>
                    <a:pt x="125" y="387"/>
                    <a:pt x="125" y="387"/>
                  </a:cubicBezTo>
                  <a:cubicBezTo>
                    <a:pt x="127" y="355"/>
                    <a:pt x="127" y="355"/>
                    <a:pt x="127" y="355"/>
                  </a:cubicBezTo>
                  <a:cubicBezTo>
                    <a:pt x="126" y="355"/>
                    <a:pt x="126" y="354"/>
                    <a:pt x="125" y="354"/>
                  </a:cubicBezTo>
                  <a:cubicBezTo>
                    <a:pt x="102" y="376"/>
                    <a:pt x="102" y="376"/>
                    <a:pt x="102" y="376"/>
                  </a:cubicBezTo>
                  <a:cubicBezTo>
                    <a:pt x="88" y="367"/>
                    <a:pt x="88" y="367"/>
                    <a:pt x="88" y="367"/>
                  </a:cubicBezTo>
                  <a:cubicBezTo>
                    <a:pt x="97" y="336"/>
                    <a:pt x="97" y="336"/>
                    <a:pt x="97" y="336"/>
                  </a:cubicBezTo>
                  <a:cubicBezTo>
                    <a:pt x="96" y="336"/>
                    <a:pt x="96" y="335"/>
                    <a:pt x="95" y="335"/>
                  </a:cubicBezTo>
                  <a:cubicBezTo>
                    <a:pt x="67" y="351"/>
                    <a:pt x="67" y="351"/>
                    <a:pt x="67" y="351"/>
                  </a:cubicBezTo>
                  <a:cubicBezTo>
                    <a:pt x="56" y="340"/>
                    <a:pt x="56" y="340"/>
                    <a:pt x="56" y="340"/>
                  </a:cubicBezTo>
                  <a:cubicBezTo>
                    <a:pt x="71" y="312"/>
                    <a:pt x="71" y="312"/>
                    <a:pt x="71" y="312"/>
                  </a:cubicBezTo>
                  <a:cubicBezTo>
                    <a:pt x="71" y="311"/>
                    <a:pt x="70" y="310"/>
                    <a:pt x="70" y="310"/>
                  </a:cubicBezTo>
                  <a:cubicBezTo>
                    <a:pt x="39" y="320"/>
                    <a:pt x="39" y="320"/>
                    <a:pt x="39" y="320"/>
                  </a:cubicBezTo>
                  <a:cubicBezTo>
                    <a:pt x="30" y="307"/>
                    <a:pt x="30" y="307"/>
                    <a:pt x="30" y="307"/>
                  </a:cubicBezTo>
                  <a:cubicBezTo>
                    <a:pt x="51" y="282"/>
                    <a:pt x="51" y="282"/>
                    <a:pt x="51" y="282"/>
                  </a:cubicBezTo>
                  <a:cubicBezTo>
                    <a:pt x="51" y="281"/>
                    <a:pt x="50" y="281"/>
                    <a:pt x="50" y="280"/>
                  </a:cubicBezTo>
                  <a:cubicBezTo>
                    <a:pt x="18" y="284"/>
                    <a:pt x="18" y="284"/>
                    <a:pt x="18" y="284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38" y="249"/>
                    <a:pt x="38" y="249"/>
                    <a:pt x="38" y="249"/>
                  </a:cubicBezTo>
                  <a:cubicBezTo>
                    <a:pt x="37" y="248"/>
                    <a:pt x="37" y="248"/>
                    <a:pt x="37" y="247"/>
                  </a:cubicBezTo>
                  <a:cubicBezTo>
                    <a:pt x="5" y="244"/>
                    <a:pt x="5" y="244"/>
                    <a:pt x="5" y="244"/>
                  </a:cubicBezTo>
                  <a:cubicBezTo>
                    <a:pt x="2" y="228"/>
                    <a:pt x="2" y="228"/>
                    <a:pt x="2" y="228"/>
                  </a:cubicBezTo>
                  <a:cubicBezTo>
                    <a:pt x="31" y="214"/>
                    <a:pt x="31" y="214"/>
                    <a:pt x="31" y="214"/>
                  </a:cubicBezTo>
                  <a:cubicBezTo>
                    <a:pt x="31" y="213"/>
                    <a:pt x="31" y="212"/>
                    <a:pt x="31" y="212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2" y="178"/>
                    <a:pt x="32" y="177"/>
                    <a:pt x="33" y="176"/>
                  </a:cubicBezTo>
                  <a:cubicBezTo>
                    <a:pt x="4" y="161"/>
                    <a:pt x="4" y="161"/>
                    <a:pt x="4" y="161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41" y="144"/>
                    <a:pt x="41" y="144"/>
                    <a:pt x="41" y="144"/>
                  </a:cubicBezTo>
                  <a:cubicBezTo>
                    <a:pt x="41" y="143"/>
                    <a:pt x="41" y="142"/>
                    <a:pt x="41" y="142"/>
                  </a:cubicBezTo>
                  <a:cubicBezTo>
                    <a:pt x="17" y="121"/>
                    <a:pt x="17" y="121"/>
                    <a:pt x="17" y="12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56" y="111"/>
                    <a:pt x="57" y="110"/>
                    <a:pt x="57" y="110"/>
                  </a:cubicBezTo>
                  <a:cubicBezTo>
                    <a:pt x="38" y="84"/>
                    <a:pt x="38" y="84"/>
                    <a:pt x="38" y="84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78" y="84"/>
                    <a:pt x="78" y="84"/>
                    <a:pt x="78" y="84"/>
                  </a:cubicBezTo>
                  <a:cubicBezTo>
                    <a:pt x="78" y="83"/>
                    <a:pt x="79" y="82"/>
                    <a:pt x="79" y="82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60"/>
                    <a:pt x="106" y="60"/>
                    <a:pt x="107" y="59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36" y="44"/>
                    <a:pt x="136" y="44"/>
                    <a:pt x="136" y="44"/>
                  </a:cubicBezTo>
                  <a:cubicBezTo>
                    <a:pt x="137" y="43"/>
                    <a:pt x="138" y="43"/>
                    <a:pt x="138" y="43"/>
                  </a:cubicBezTo>
                  <a:cubicBezTo>
                    <a:pt x="138" y="11"/>
                    <a:pt x="138" y="11"/>
                    <a:pt x="138" y="11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1" y="33"/>
                    <a:pt x="172" y="33"/>
                    <a:pt x="173" y="33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206" y="31"/>
                    <a:pt x="206" y="31"/>
                    <a:pt x="206" y="31"/>
                  </a:cubicBezTo>
                  <a:close/>
                  <a:moveTo>
                    <a:pt x="224" y="192"/>
                  </a:moveTo>
                  <a:cubicBezTo>
                    <a:pt x="224" y="192"/>
                    <a:pt x="224" y="192"/>
                    <a:pt x="224" y="192"/>
                  </a:cubicBezTo>
                  <a:cubicBezTo>
                    <a:pt x="221" y="186"/>
                    <a:pt x="216" y="182"/>
                    <a:pt x="211" y="179"/>
                  </a:cubicBezTo>
                  <a:cubicBezTo>
                    <a:pt x="211" y="179"/>
                    <a:pt x="211" y="179"/>
                    <a:pt x="211" y="179"/>
                  </a:cubicBezTo>
                  <a:cubicBezTo>
                    <a:pt x="205" y="177"/>
                    <a:pt x="199" y="177"/>
                    <a:pt x="193" y="179"/>
                  </a:cubicBezTo>
                  <a:cubicBezTo>
                    <a:pt x="187" y="181"/>
                    <a:pt x="182" y="186"/>
                    <a:pt x="180" y="192"/>
                  </a:cubicBezTo>
                  <a:cubicBezTo>
                    <a:pt x="177" y="197"/>
                    <a:pt x="177" y="204"/>
                    <a:pt x="179" y="210"/>
                  </a:cubicBezTo>
                  <a:cubicBezTo>
                    <a:pt x="182" y="216"/>
                    <a:pt x="186" y="221"/>
                    <a:pt x="192" y="223"/>
                  </a:cubicBezTo>
                  <a:cubicBezTo>
                    <a:pt x="192" y="223"/>
                    <a:pt x="192" y="223"/>
                    <a:pt x="192" y="223"/>
                  </a:cubicBezTo>
                  <a:cubicBezTo>
                    <a:pt x="197" y="226"/>
                    <a:pt x="204" y="226"/>
                    <a:pt x="210" y="223"/>
                  </a:cubicBezTo>
                  <a:cubicBezTo>
                    <a:pt x="216" y="221"/>
                    <a:pt x="221" y="216"/>
                    <a:pt x="223" y="211"/>
                  </a:cubicBezTo>
                  <a:cubicBezTo>
                    <a:pt x="226" y="205"/>
                    <a:pt x="226" y="199"/>
                    <a:pt x="224" y="192"/>
                  </a:cubicBezTo>
                  <a:close/>
                  <a:moveTo>
                    <a:pt x="84" y="150"/>
                  </a:moveTo>
                  <a:cubicBezTo>
                    <a:pt x="84" y="150"/>
                    <a:pt x="84" y="150"/>
                    <a:pt x="84" y="150"/>
                  </a:cubicBezTo>
                  <a:cubicBezTo>
                    <a:pt x="80" y="157"/>
                    <a:pt x="84" y="166"/>
                    <a:pt x="91" y="169"/>
                  </a:cubicBezTo>
                  <a:cubicBezTo>
                    <a:pt x="98" y="172"/>
                    <a:pt x="107" y="169"/>
                    <a:pt x="110" y="161"/>
                  </a:cubicBezTo>
                  <a:cubicBezTo>
                    <a:pt x="113" y="154"/>
                    <a:pt x="110" y="146"/>
                    <a:pt x="102" y="143"/>
                  </a:cubicBezTo>
                  <a:cubicBezTo>
                    <a:pt x="95" y="139"/>
                    <a:pt x="87" y="143"/>
                    <a:pt x="84" y="150"/>
                  </a:cubicBezTo>
                  <a:close/>
                  <a:moveTo>
                    <a:pt x="321" y="154"/>
                  </a:moveTo>
                  <a:cubicBezTo>
                    <a:pt x="321" y="154"/>
                    <a:pt x="321" y="154"/>
                    <a:pt x="321" y="154"/>
                  </a:cubicBezTo>
                  <a:cubicBezTo>
                    <a:pt x="318" y="147"/>
                    <a:pt x="310" y="143"/>
                    <a:pt x="302" y="146"/>
                  </a:cubicBezTo>
                  <a:cubicBezTo>
                    <a:pt x="295" y="149"/>
                    <a:pt x="291" y="157"/>
                    <a:pt x="294" y="165"/>
                  </a:cubicBezTo>
                  <a:cubicBezTo>
                    <a:pt x="297" y="172"/>
                    <a:pt x="305" y="176"/>
                    <a:pt x="313" y="173"/>
                  </a:cubicBezTo>
                  <a:cubicBezTo>
                    <a:pt x="320" y="170"/>
                    <a:pt x="324" y="162"/>
                    <a:pt x="321" y="154"/>
                  </a:cubicBezTo>
                  <a:close/>
                  <a:moveTo>
                    <a:pt x="109" y="238"/>
                  </a:moveTo>
                  <a:cubicBezTo>
                    <a:pt x="109" y="238"/>
                    <a:pt x="109" y="238"/>
                    <a:pt x="109" y="238"/>
                  </a:cubicBezTo>
                  <a:cubicBezTo>
                    <a:pt x="106" y="230"/>
                    <a:pt x="97" y="227"/>
                    <a:pt x="90" y="230"/>
                  </a:cubicBezTo>
                  <a:cubicBezTo>
                    <a:pt x="83" y="233"/>
                    <a:pt x="79" y="241"/>
                    <a:pt x="82" y="248"/>
                  </a:cubicBezTo>
                  <a:cubicBezTo>
                    <a:pt x="85" y="256"/>
                    <a:pt x="93" y="259"/>
                    <a:pt x="100" y="256"/>
                  </a:cubicBezTo>
                  <a:cubicBezTo>
                    <a:pt x="108" y="253"/>
                    <a:pt x="111" y="245"/>
                    <a:pt x="109" y="238"/>
                  </a:cubicBezTo>
                  <a:close/>
                  <a:moveTo>
                    <a:pt x="253" y="83"/>
                  </a:moveTo>
                  <a:cubicBezTo>
                    <a:pt x="253" y="83"/>
                    <a:pt x="253" y="83"/>
                    <a:pt x="253" y="83"/>
                  </a:cubicBezTo>
                  <a:cubicBezTo>
                    <a:pt x="245" y="80"/>
                    <a:pt x="237" y="84"/>
                    <a:pt x="234" y="91"/>
                  </a:cubicBezTo>
                  <a:cubicBezTo>
                    <a:pt x="231" y="98"/>
                    <a:pt x="234" y="107"/>
                    <a:pt x="241" y="110"/>
                  </a:cubicBezTo>
                  <a:cubicBezTo>
                    <a:pt x="248" y="113"/>
                    <a:pt x="257" y="110"/>
                    <a:pt x="260" y="102"/>
                  </a:cubicBezTo>
                  <a:cubicBezTo>
                    <a:pt x="263" y="95"/>
                    <a:pt x="260" y="87"/>
                    <a:pt x="253" y="83"/>
                  </a:cubicBezTo>
                  <a:close/>
                  <a:moveTo>
                    <a:pt x="162" y="293"/>
                  </a:moveTo>
                  <a:cubicBezTo>
                    <a:pt x="162" y="293"/>
                    <a:pt x="162" y="293"/>
                    <a:pt x="162" y="293"/>
                  </a:cubicBezTo>
                  <a:cubicBezTo>
                    <a:pt x="154" y="290"/>
                    <a:pt x="146" y="293"/>
                    <a:pt x="143" y="300"/>
                  </a:cubicBezTo>
                  <a:cubicBezTo>
                    <a:pt x="140" y="307"/>
                    <a:pt x="143" y="316"/>
                    <a:pt x="150" y="319"/>
                  </a:cubicBezTo>
                  <a:cubicBezTo>
                    <a:pt x="157" y="322"/>
                    <a:pt x="166" y="319"/>
                    <a:pt x="169" y="312"/>
                  </a:cubicBezTo>
                  <a:cubicBezTo>
                    <a:pt x="172" y="304"/>
                    <a:pt x="169" y="296"/>
                    <a:pt x="162" y="293"/>
                  </a:cubicBezTo>
                  <a:close/>
                  <a:moveTo>
                    <a:pt x="154" y="82"/>
                  </a:moveTo>
                  <a:cubicBezTo>
                    <a:pt x="154" y="82"/>
                    <a:pt x="154" y="82"/>
                    <a:pt x="154" y="82"/>
                  </a:cubicBezTo>
                  <a:cubicBezTo>
                    <a:pt x="147" y="85"/>
                    <a:pt x="143" y="93"/>
                    <a:pt x="146" y="100"/>
                  </a:cubicBezTo>
                  <a:cubicBezTo>
                    <a:pt x="149" y="108"/>
                    <a:pt x="157" y="111"/>
                    <a:pt x="165" y="108"/>
                  </a:cubicBezTo>
                  <a:cubicBezTo>
                    <a:pt x="172" y="105"/>
                    <a:pt x="176" y="97"/>
                    <a:pt x="173" y="90"/>
                  </a:cubicBezTo>
                  <a:cubicBezTo>
                    <a:pt x="170" y="82"/>
                    <a:pt x="162" y="79"/>
                    <a:pt x="154" y="82"/>
                  </a:cubicBezTo>
                  <a:close/>
                  <a:moveTo>
                    <a:pt x="293" y="241"/>
                  </a:moveTo>
                  <a:cubicBezTo>
                    <a:pt x="293" y="241"/>
                    <a:pt x="293" y="241"/>
                    <a:pt x="293" y="241"/>
                  </a:cubicBezTo>
                  <a:cubicBezTo>
                    <a:pt x="290" y="248"/>
                    <a:pt x="293" y="257"/>
                    <a:pt x="300" y="260"/>
                  </a:cubicBezTo>
                  <a:cubicBezTo>
                    <a:pt x="308" y="263"/>
                    <a:pt x="316" y="260"/>
                    <a:pt x="319" y="252"/>
                  </a:cubicBezTo>
                  <a:cubicBezTo>
                    <a:pt x="322" y="245"/>
                    <a:pt x="319" y="237"/>
                    <a:pt x="312" y="234"/>
                  </a:cubicBezTo>
                  <a:cubicBezTo>
                    <a:pt x="304" y="230"/>
                    <a:pt x="296" y="234"/>
                    <a:pt x="293" y="241"/>
                  </a:cubicBezTo>
                  <a:close/>
                  <a:moveTo>
                    <a:pt x="238" y="294"/>
                  </a:moveTo>
                  <a:cubicBezTo>
                    <a:pt x="238" y="294"/>
                    <a:pt x="238" y="294"/>
                    <a:pt x="238" y="294"/>
                  </a:cubicBezTo>
                  <a:cubicBezTo>
                    <a:pt x="231" y="297"/>
                    <a:pt x="227" y="305"/>
                    <a:pt x="230" y="313"/>
                  </a:cubicBezTo>
                  <a:cubicBezTo>
                    <a:pt x="233" y="320"/>
                    <a:pt x="241" y="324"/>
                    <a:pt x="248" y="321"/>
                  </a:cubicBezTo>
                  <a:cubicBezTo>
                    <a:pt x="256" y="318"/>
                    <a:pt x="259" y="309"/>
                    <a:pt x="256" y="302"/>
                  </a:cubicBezTo>
                  <a:cubicBezTo>
                    <a:pt x="254" y="295"/>
                    <a:pt x="245" y="291"/>
                    <a:pt x="238" y="294"/>
                  </a:cubicBezTo>
                  <a:close/>
                  <a:moveTo>
                    <a:pt x="341" y="185"/>
                  </a:moveTo>
                  <a:cubicBezTo>
                    <a:pt x="341" y="185"/>
                    <a:pt x="341" y="185"/>
                    <a:pt x="341" y="185"/>
                  </a:cubicBezTo>
                  <a:cubicBezTo>
                    <a:pt x="319" y="200"/>
                    <a:pt x="299" y="198"/>
                    <a:pt x="278" y="183"/>
                  </a:cubicBezTo>
                  <a:cubicBezTo>
                    <a:pt x="278" y="196"/>
                    <a:pt x="278" y="209"/>
                    <a:pt x="277" y="221"/>
                  </a:cubicBezTo>
                  <a:cubicBezTo>
                    <a:pt x="299" y="206"/>
                    <a:pt x="319" y="204"/>
                    <a:pt x="340" y="222"/>
                  </a:cubicBezTo>
                  <a:cubicBezTo>
                    <a:pt x="340" y="210"/>
                    <a:pt x="340" y="197"/>
                    <a:pt x="341" y="185"/>
                  </a:cubicBezTo>
                  <a:close/>
                  <a:moveTo>
                    <a:pt x="311" y="288"/>
                  </a:moveTo>
                  <a:cubicBezTo>
                    <a:pt x="311" y="288"/>
                    <a:pt x="311" y="288"/>
                    <a:pt x="311" y="288"/>
                  </a:cubicBezTo>
                  <a:cubicBezTo>
                    <a:pt x="286" y="284"/>
                    <a:pt x="272" y="267"/>
                    <a:pt x="268" y="243"/>
                  </a:cubicBezTo>
                  <a:cubicBezTo>
                    <a:pt x="259" y="252"/>
                    <a:pt x="250" y="260"/>
                    <a:pt x="241" y="269"/>
                  </a:cubicBezTo>
                  <a:cubicBezTo>
                    <a:pt x="266" y="273"/>
                    <a:pt x="283" y="286"/>
                    <a:pt x="284" y="314"/>
                  </a:cubicBezTo>
                  <a:cubicBezTo>
                    <a:pt x="293" y="305"/>
                    <a:pt x="302" y="297"/>
                    <a:pt x="311" y="288"/>
                  </a:cubicBezTo>
                  <a:close/>
                  <a:moveTo>
                    <a:pt x="181" y="277"/>
                  </a:moveTo>
                  <a:cubicBezTo>
                    <a:pt x="181" y="277"/>
                    <a:pt x="181" y="277"/>
                    <a:pt x="181" y="277"/>
                  </a:cubicBezTo>
                  <a:cubicBezTo>
                    <a:pt x="196" y="298"/>
                    <a:pt x="194" y="319"/>
                    <a:pt x="180" y="339"/>
                  </a:cubicBezTo>
                  <a:cubicBezTo>
                    <a:pt x="192" y="339"/>
                    <a:pt x="205" y="340"/>
                    <a:pt x="217" y="340"/>
                  </a:cubicBezTo>
                  <a:cubicBezTo>
                    <a:pt x="202" y="319"/>
                    <a:pt x="200" y="298"/>
                    <a:pt x="219" y="278"/>
                  </a:cubicBezTo>
                  <a:cubicBezTo>
                    <a:pt x="206" y="277"/>
                    <a:pt x="194" y="277"/>
                    <a:pt x="181" y="277"/>
                  </a:cubicBezTo>
                  <a:close/>
                  <a:moveTo>
                    <a:pt x="133" y="240"/>
                  </a:moveTo>
                  <a:cubicBezTo>
                    <a:pt x="133" y="240"/>
                    <a:pt x="133" y="240"/>
                    <a:pt x="133" y="240"/>
                  </a:cubicBezTo>
                  <a:cubicBezTo>
                    <a:pt x="129" y="266"/>
                    <a:pt x="113" y="279"/>
                    <a:pt x="88" y="283"/>
                  </a:cubicBezTo>
                  <a:cubicBezTo>
                    <a:pt x="97" y="292"/>
                    <a:pt x="106" y="301"/>
                    <a:pt x="114" y="310"/>
                  </a:cubicBezTo>
                  <a:cubicBezTo>
                    <a:pt x="118" y="285"/>
                    <a:pt x="132" y="269"/>
                    <a:pt x="159" y="267"/>
                  </a:cubicBezTo>
                  <a:cubicBezTo>
                    <a:pt x="151" y="258"/>
                    <a:pt x="142" y="249"/>
                    <a:pt x="133" y="240"/>
                  </a:cubicBezTo>
                  <a:close/>
                  <a:moveTo>
                    <a:pt x="125" y="180"/>
                  </a:moveTo>
                  <a:cubicBezTo>
                    <a:pt x="125" y="180"/>
                    <a:pt x="125" y="180"/>
                    <a:pt x="125" y="180"/>
                  </a:cubicBezTo>
                  <a:cubicBezTo>
                    <a:pt x="104" y="195"/>
                    <a:pt x="83" y="193"/>
                    <a:pt x="63" y="179"/>
                  </a:cubicBezTo>
                  <a:cubicBezTo>
                    <a:pt x="63" y="192"/>
                    <a:pt x="62" y="204"/>
                    <a:pt x="62" y="217"/>
                  </a:cubicBezTo>
                  <a:cubicBezTo>
                    <a:pt x="83" y="202"/>
                    <a:pt x="104" y="199"/>
                    <a:pt x="125" y="218"/>
                  </a:cubicBezTo>
                  <a:cubicBezTo>
                    <a:pt x="125" y="205"/>
                    <a:pt x="125" y="193"/>
                    <a:pt x="125" y="180"/>
                  </a:cubicBezTo>
                  <a:close/>
                  <a:moveTo>
                    <a:pt x="162" y="133"/>
                  </a:moveTo>
                  <a:cubicBezTo>
                    <a:pt x="162" y="133"/>
                    <a:pt x="162" y="133"/>
                    <a:pt x="162" y="133"/>
                  </a:cubicBezTo>
                  <a:cubicBezTo>
                    <a:pt x="136" y="128"/>
                    <a:pt x="123" y="112"/>
                    <a:pt x="119" y="88"/>
                  </a:cubicBezTo>
                  <a:cubicBezTo>
                    <a:pt x="110" y="96"/>
                    <a:pt x="101" y="105"/>
                    <a:pt x="92" y="114"/>
                  </a:cubicBezTo>
                  <a:cubicBezTo>
                    <a:pt x="117" y="118"/>
                    <a:pt x="133" y="131"/>
                    <a:pt x="135" y="159"/>
                  </a:cubicBezTo>
                  <a:cubicBezTo>
                    <a:pt x="144" y="150"/>
                    <a:pt x="153" y="141"/>
                    <a:pt x="162" y="133"/>
                  </a:cubicBezTo>
                  <a:close/>
                  <a:moveTo>
                    <a:pt x="185" y="62"/>
                  </a:moveTo>
                  <a:cubicBezTo>
                    <a:pt x="185" y="62"/>
                    <a:pt x="185" y="62"/>
                    <a:pt x="185" y="62"/>
                  </a:cubicBezTo>
                  <a:cubicBezTo>
                    <a:pt x="200" y="83"/>
                    <a:pt x="198" y="103"/>
                    <a:pt x="184" y="124"/>
                  </a:cubicBezTo>
                  <a:cubicBezTo>
                    <a:pt x="197" y="124"/>
                    <a:pt x="209" y="124"/>
                    <a:pt x="222" y="125"/>
                  </a:cubicBezTo>
                  <a:cubicBezTo>
                    <a:pt x="207" y="104"/>
                    <a:pt x="205" y="83"/>
                    <a:pt x="223" y="62"/>
                  </a:cubicBezTo>
                  <a:cubicBezTo>
                    <a:pt x="210" y="62"/>
                    <a:pt x="198" y="62"/>
                    <a:pt x="185" y="62"/>
                  </a:cubicBezTo>
                  <a:close/>
                  <a:moveTo>
                    <a:pt x="289" y="91"/>
                  </a:moveTo>
                  <a:cubicBezTo>
                    <a:pt x="289" y="91"/>
                    <a:pt x="289" y="91"/>
                    <a:pt x="289" y="91"/>
                  </a:cubicBezTo>
                  <a:cubicBezTo>
                    <a:pt x="284" y="117"/>
                    <a:pt x="268" y="130"/>
                    <a:pt x="244" y="134"/>
                  </a:cubicBezTo>
                  <a:cubicBezTo>
                    <a:pt x="252" y="143"/>
                    <a:pt x="261" y="152"/>
                    <a:pt x="270" y="161"/>
                  </a:cubicBezTo>
                  <a:cubicBezTo>
                    <a:pt x="274" y="136"/>
                    <a:pt x="287" y="120"/>
                    <a:pt x="315" y="118"/>
                  </a:cubicBezTo>
                  <a:cubicBezTo>
                    <a:pt x="306" y="109"/>
                    <a:pt x="297" y="100"/>
                    <a:pt x="289" y="91"/>
                  </a:cubicBezTo>
                  <a:close/>
                </a:path>
              </a:pathLst>
            </a:custGeom>
            <a:solidFill>
              <a:srgbClr val="EA574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5" name="Freeform 14"/>
            <p:cNvSpPr>
              <a:spLocks noEditPoints="1"/>
            </p:cNvSpPr>
            <p:nvPr/>
          </p:nvSpPr>
          <p:spPr>
            <a:xfrm>
              <a:off x="1770" y="2597"/>
              <a:ext cx="727" cy="727"/>
            </a:xfrm>
            <a:custGeom>
              <a:avLst/>
              <a:gdLst/>
              <a:ahLst/>
              <a:cxnLst>
                <a:cxn ang="0">
                  <a:pos x="165" y="288"/>
                </a:cxn>
                <a:cxn ang="0">
                  <a:pos x="86" y="329"/>
                </a:cxn>
                <a:cxn ang="0">
                  <a:pos x="95" y="419"/>
                </a:cxn>
                <a:cxn ang="0">
                  <a:pos x="24" y="493"/>
                </a:cxn>
                <a:cxn ang="0">
                  <a:pos x="59" y="575"/>
                </a:cxn>
                <a:cxn ang="0">
                  <a:pos x="12" y="649"/>
                </a:cxn>
                <a:cxn ang="0">
                  <a:pos x="65" y="724"/>
                </a:cxn>
                <a:cxn ang="0">
                  <a:pos x="102" y="810"/>
                </a:cxn>
                <a:cxn ang="0">
                  <a:pos x="127" y="899"/>
                </a:cxn>
                <a:cxn ang="0">
                  <a:pos x="136" y="1001"/>
                </a:cxn>
                <a:cxn ang="0">
                  <a:pos x="202" y="1072"/>
                </a:cxn>
                <a:cxn ang="0">
                  <a:pos x="296" y="1092"/>
                </a:cxn>
                <a:cxn ang="0">
                  <a:pos x="386" y="1125"/>
                </a:cxn>
                <a:cxn ang="0">
                  <a:pos x="465" y="1171"/>
                </a:cxn>
                <a:cxn ang="0">
                  <a:pos x="543" y="1235"/>
                </a:cxn>
                <a:cxn ang="0">
                  <a:pos x="637" y="1240"/>
                </a:cxn>
                <a:cxn ang="0">
                  <a:pos x="724" y="1187"/>
                </a:cxn>
                <a:cxn ang="0">
                  <a:pos x="810" y="1149"/>
                </a:cxn>
                <a:cxn ang="0">
                  <a:pos x="903" y="1125"/>
                </a:cxn>
                <a:cxn ang="0">
                  <a:pos x="1001" y="1113"/>
                </a:cxn>
                <a:cxn ang="0">
                  <a:pos x="1072" y="1051"/>
                </a:cxn>
                <a:cxn ang="0">
                  <a:pos x="1092" y="953"/>
                </a:cxn>
                <a:cxn ang="0">
                  <a:pos x="1125" y="867"/>
                </a:cxn>
                <a:cxn ang="0">
                  <a:pos x="1171" y="784"/>
                </a:cxn>
                <a:cxn ang="0">
                  <a:pos x="1235" y="706"/>
                </a:cxn>
                <a:cxn ang="0">
                  <a:pos x="1240" y="612"/>
                </a:cxn>
                <a:cxn ang="0">
                  <a:pos x="1187" y="529"/>
                </a:cxn>
                <a:cxn ang="0">
                  <a:pos x="1151" y="443"/>
                </a:cxn>
                <a:cxn ang="0">
                  <a:pos x="1125" y="350"/>
                </a:cxn>
                <a:cxn ang="0">
                  <a:pos x="1116" y="252"/>
                </a:cxn>
                <a:cxn ang="0">
                  <a:pos x="1051" y="181"/>
                </a:cxn>
                <a:cxn ang="0">
                  <a:pos x="953" y="160"/>
                </a:cxn>
                <a:cxn ang="0">
                  <a:pos x="867" y="124"/>
                </a:cxn>
                <a:cxn ang="0">
                  <a:pos x="813" y="38"/>
                </a:cxn>
                <a:cxn ang="0">
                  <a:pos x="727" y="65"/>
                </a:cxn>
                <a:cxn ang="0">
                  <a:pos x="632" y="69"/>
                </a:cxn>
                <a:cxn ang="0">
                  <a:pos x="537" y="62"/>
                </a:cxn>
                <a:cxn ang="0">
                  <a:pos x="455" y="36"/>
                </a:cxn>
                <a:cxn ang="0">
                  <a:pos x="398" y="122"/>
                </a:cxn>
                <a:cxn ang="0">
                  <a:pos x="308" y="152"/>
                </a:cxn>
                <a:cxn ang="0">
                  <a:pos x="210" y="160"/>
                </a:cxn>
                <a:cxn ang="0">
                  <a:pos x="484" y="264"/>
                </a:cxn>
                <a:cxn ang="0">
                  <a:pos x="1015" y="472"/>
                </a:cxn>
                <a:cxn ang="0">
                  <a:pos x="1010" y="475"/>
                </a:cxn>
                <a:cxn ang="0">
                  <a:pos x="457" y="196"/>
                </a:cxn>
                <a:cxn ang="0">
                  <a:pos x="460" y="205"/>
                </a:cxn>
                <a:cxn ang="0">
                  <a:pos x="181" y="801"/>
                </a:cxn>
                <a:cxn ang="0">
                  <a:pos x="196" y="439"/>
                </a:cxn>
                <a:cxn ang="0">
                  <a:pos x="196" y="439"/>
                </a:cxn>
                <a:cxn ang="0">
                  <a:pos x="338" y="701"/>
                </a:cxn>
                <a:cxn ang="0">
                  <a:pos x="329" y="736"/>
                </a:cxn>
                <a:cxn ang="0">
                  <a:pos x="412" y="510"/>
                </a:cxn>
                <a:cxn ang="0">
                  <a:pos x="698" y="431"/>
                </a:cxn>
                <a:cxn ang="0">
                  <a:pos x="915" y="551"/>
                </a:cxn>
                <a:cxn ang="0">
                  <a:pos x="923" y="517"/>
                </a:cxn>
                <a:cxn ang="0">
                  <a:pos x="841" y="739"/>
                </a:cxn>
                <a:cxn ang="0">
                  <a:pos x="551" y="818"/>
                </a:cxn>
                <a:cxn ang="0">
                  <a:pos x="443" y="160"/>
                </a:cxn>
              </a:cxnLst>
              <a:pathLst>
                <a:path w="422" h="422">
                  <a:moveTo>
                    <a:pt x="58" y="67"/>
                  </a:moveTo>
                  <a:cubicBezTo>
                    <a:pt x="57" y="68"/>
                    <a:pt x="57" y="69"/>
                    <a:pt x="58" y="70"/>
                  </a:cubicBezTo>
                  <a:cubicBezTo>
                    <a:pt x="66" y="84"/>
                    <a:pt x="66" y="84"/>
                    <a:pt x="66" y="84"/>
                  </a:cubicBezTo>
                  <a:cubicBezTo>
                    <a:pt x="69" y="89"/>
                    <a:pt x="69" y="89"/>
                    <a:pt x="69" y="89"/>
                  </a:cubicBezTo>
                  <a:cubicBezTo>
                    <a:pt x="64" y="87"/>
                    <a:pt x="64" y="87"/>
                    <a:pt x="64" y="87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7" y="80"/>
                    <a:pt x="46" y="80"/>
                    <a:pt x="46" y="81"/>
                  </a:cubicBezTo>
                  <a:cubicBezTo>
                    <a:pt x="45" y="81"/>
                    <a:pt x="46" y="83"/>
                    <a:pt x="47" y="84"/>
                  </a:cubicBezTo>
                  <a:cubicBezTo>
                    <a:pt x="56" y="97"/>
                    <a:pt x="56" y="97"/>
                    <a:pt x="56" y="97"/>
                  </a:cubicBezTo>
                  <a:cubicBezTo>
                    <a:pt x="59" y="102"/>
                    <a:pt x="59" y="102"/>
                    <a:pt x="59" y="102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6" y="95"/>
                    <a:pt x="35" y="95"/>
                    <a:pt x="35" y="96"/>
                  </a:cubicBezTo>
                  <a:cubicBezTo>
                    <a:pt x="35" y="96"/>
                    <a:pt x="35" y="98"/>
                    <a:pt x="36" y="99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0" y="115"/>
                    <a:pt x="50" y="115"/>
                    <a:pt x="50" y="115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29" y="111"/>
                    <a:pt x="29" y="111"/>
                    <a:pt x="29" y="111"/>
                  </a:cubicBezTo>
                  <a:cubicBezTo>
                    <a:pt x="28" y="111"/>
                    <a:pt x="27" y="111"/>
                    <a:pt x="26" y="111"/>
                  </a:cubicBezTo>
                  <a:cubicBezTo>
                    <a:pt x="25" y="112"/>
                    <a:pt x="25" y="113"/>
                    <a:pt x="27" y="115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21" y="127"/>
                    <a:pt x="21" y="127"/>
                    <a:pt x="21" y="127"/>
                  </a:cubicBezTo>
                  <a:cubicBezTo>
                    <a:pt x="20" y="127"/>
                    <a:pt x="19" y="127"/>
                    <a:pt x="18" y="128"/>
                  </a:cubicBezTo>
                  <a:cubicBezTo>
                    <a:pt x="17" y="128"/>
                    <a:pt x="18" y="130"/>
                    <a:pt x="19" y="131"/>
                  </a:cubicBezTo>
                  <a:cubicBezTo>
                    <a:pt x="32" y="141"/>
                    <a:pt x="32" y="141"/>
                    <a:pt x="32" y="141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31" y="145"/>
                    <a:pt x="31" y="145"/>
                    <a:pt x="31" y="145"/>
                  </a:cubicBezTo>
                  <a:cubicBezTo>
                    <a:pt x="15" y="144"/>
                    <a:pt x="15" y="144"/>
                    <a:pt x="15" y="144"/>
                  </a:cubicBezTo>
                  <a:cubicBezTo>
                    <a:pt x="11" y="144"/>
                    <a:pt x="10" y="146"/>
                    <a:pt x="13" y="148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25" y="161"/>
                    <a:pt x="25" y="161"/>
                    <a:pt x="25" y="161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6" y="162"/>
                    <a:pt x="5" y="164"/>
                    <a:pt x="8" y="166"/>
                  </a:cubicBezTo>
                  <a:cubicBezTo>
                    <a:pt x="23" y="174"/>
                    <a:pt x="23" y="174"/>
                    <a:pt x="23" y="174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6" y="179"/>
                    <a:pt x="6" y="179"/>
                    <a:pt x="6" y="179"/>
                  </a:cubicBezTo>
                  <a:cubicBezTo>
                    <a:pt x="5" y="179"/>
                    <a:pt x="4" y="180"/>
                    <a:pt x="4" y="180"/>
                  </a:cubicBezTo>
                  <a:cubicBezTo>
                    <a:pt x="2" y="181"/>
                    <a:pt x="3" y="182"/>
                    <a:pt x="5" y="183"/>
                  </a:cubicBezTo>
                  <a:cubicBezTo>
                    <a:pt x="20" y="190"/>
                    <a:pt x="20" y="190"/>
                    <a:pt x="20" y="190"/>
                  </a:cubicBezTo>
                  <a:cubicBezTo>
                    <a:pt x="25" y="192"/>
                    <a:pt x="25" y="192"/>
                    <a:pt x="25" y="192"/>
                  </a:cubicBezTo>
                  <a:cubicBezTo>
                    <a:pt x="20" y="194"/>
                    <a:pt x="20" y="194"/>
                    <a:pt x="20" y="194"/>
                  </a:cubicBezTo>
                  <a:cubicBezTo>
                    <a:pt x="4" y="197"/>
                    <a:pt x="4" y="197"/>
                    <a:pt x="4" y="197"/>
                  </a:cubicBezTo>
                  <a:cubicBezTo>
                    <a:pt x="3" y="198"/>
                    <a:pt x="2" y="198"/>
                    <a:pt x="2" y="198"/>
                  </a:cubicBezTo>
                  <a:cubicBezTo>
                    <a:pt x="0" y="199"/>
                    <a:pt x="1" y="200"/>
                    <a:pt x="4" y="201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24" y="209"/>
                    <a:pt x="24" y="209"/>
                    <a:pt x="24" y="209"/>
                  </a:cubicBezTo>
                  <a:cubicBezTo>
                    <a:pt x="19" y="210"/>
                    <a:pt x="19" y="210"/>
                    <a:pt x="19" y="210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3" y="216"/>
                    <a:pt x="2" y="216"/>
                    <a:pt x="2" y="216"/>
                  </a:cubicBezTo>
                  <a:cubicBezTo>
                    <a:pt x="0" y="217"/>
                    <a:pt x="1" y="219"/>
                    <a:pt x="4" y="219"/>
                  </a:cubicBezTo>
                  <a:cubicBezTo>
                    <a:pt x="19" y="223"/>
                    <a:pt x="19" y="223"/>
                    <a:pt x="19" y="223"/>
                  </a:cubicBezTo>
                  <a:cubicBezTo>
                    <a:pt x="25" y="225"/>
                    <a:pt x="25" y="225"/>
                    <a:pt x="25" y="225"/>
                  </a:cubicBezTo>
                  <a:cubicBezTo>
                    <a:pt x="20" y="227"/>
                    <a:pt x="20" y="227"/>
                    <a:pt x="20" y="227"/>
                  </a:cubicBezTo>
                  <a:cubicBezTo>
                    <a:pt x="5" y="234"/>
                    <a:pt x="5" y="234"/>
                    <a:pt x="5" y="234"/>
                  </a:cubicBezTo>
                  <a:cubicBezTo>
                    <a:pt x="4" y="234"/>
                    <a:pt x="3" y="234"/>
                    <a:pt x="3" y="235"/>
                  </a:cubicBezTo>
                  <a:cubicBezTo>
                    <a:pt x="2" y="236"/>
                    <a:pt x="2" y="237"/>
                    <a:pt x="5" y="237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7" y="251"/>
                    <a:pt x="7" y="251"/>
                    <a:pt x="7" y="251"/>
                  </a:cubicBezTo>
                  <a:cubicBezTo>
                    <a:pt x="4" y="253"/>
                    <a:pt x="5" y="255"/>
                    <a:pt x="8" y="255"/>
                  </a:cubicBezTo>
                  <a:cubicBezTo>
                    <a:pt x="24" y="257"/>
                    <a:pt x="24" y="257"/>
                    <a:pt x="24" y="257"/>
                  </a:cubicBezTo>
                  <a:cubicBezTo>
                    <a:pt x="30" y="257"/>
                    <a:pt x="30" y="257"/>
                    <a:pt x="30" y="257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9" y="271"/>
                    <a:pt x="9" y="273"/>
                    <a:pt x="13" y="273"/>
                  </a:cubicBezTo>
                  <a:cubicBezTo>
                    <a:pt x="29" y="273"/>
                    <a:pt x="29" y="273"/>
                    <a:pt x="29" y="273"/>
                  </a:cubicBezTo>
                  <a:cubicBezTo>
                    <a:pt x="34" y="273"/>
                    <a:pt x="34" y="273"/>
                    <a:pt x="34" y="273"/>
                  </a:cubicBezTo>
                  <a:cubicBezTo>
                    <a:pt x="30" y="276"/>
                    <a:pt x="30" y="276"/>
                    <a:pt x="30" y="276"/>
                  </a:cubicBezTo>
                  <a:cubicBezTo>
                    <a:pt x="18" y="286"/>
                    <a:pt x="18" y="286"/>
                    <a:pt x="18" y="286"/>
                  </a:cubicBezTo>
                  <a:cubicBezTo>
                    <a:pt x="15" y="288"/>
                    <a:pt x="15" y="290"/>
                    <a:pt x="19" y="290"/>
                  </a:cubicBezTo>
                  <a:cubicBezTo>
                    <a:pt x="35" y="288"/>
                    <a:pt x="35" y="288"/>
                    <a:pt x="35" y="288"/>
                  </a:cubicBezTo>
                  <a:cubicBezTo>
                    <a:pt x="41" y="288"/>
                    <a:pt x="41" y="288"/>
                    <a:pt x="41" y="288"/>
                  </a:cubicBezTo>
                  <a:cubicBezTo>
                    <a:pt x="37" y="292"/>
                    <a:pt x="37" y="292"/>
                    <a:pt x="37" y="292"/>
                  </a:cubicBezTo>
                  <a:cubicBezTo>
                    <a:pt x="25" y="303"/>
                    <a:pt x="25" y="303"/>
                    <a:pt x="25" y="303"/>
                  </a:cubicBezTo>
                  <a:cubicBezTo>
                    <a:pt x="22" y="305"/>
                    <a:pt x="23" y="307"/>
                    <a:pt x="27" y="306"/>
                  </a:cubicBezTo>
                  <a:cubicBezTo>
                    <a:pt x="43" y="303"/>
                    <a:pt x="43" y="303"/>
                    <a:pt x="43" y="303"/>
                  </a:cubicBezTo>
                  <a:cubicBezTo>
                    <a:pt x="48" y="303"/>
                    <a:pt x="48" y="303"/>
                    <a:pt x="48" y="303"/>
                  </a:cubicBezTo>
                  <a:cubicBezTo>
                    <a:pt x="44" y="306"/>
                    <a:pt x="44" y="306"/>
                    <a:pt x="44" y="306"/>
                  </a:cubicBezTo>
                  <a:cubicBezTo>
                    <a:pt x="34" y="318"/>
                    <a:pt x="34" y="318"/>
                    <a:pt x="34" y="318"/>
                  </a:cubicBezTo>
                  <a:cubicBezTo>
                    <a:pt x="31" y="321"/>
                    <a:pt x="32" y="323"/>
                    <a:pt x="36" y="322"/>
                  </a:cubicBezTo>
                  <a:cubicBezTo>
                    <a:pt x="51" y="318"/>
                    <a:pt x="51" y="318"/>
                    <a:pt x="51" y="318"/>
                  </a:cubicBezTo>
                  <a:cubicBezTo>
                    <a:pt x="57" y="316"/>
                    <a:pt x="57" y="316"/>
                    <a:pt x="57" y="316"/>
                  </a:cubicBezTo>
                  <a:cubicBezTo>
                    <a:pt x="53" y="321"/>
                    <a:pt x="53" y="321"/>
                    <a:pt x="53" y="321"/>
                  </a:cubicBezTo>
                  <a:cubicBezTo>
                    <a:pt x="44" y="334"/>
                    <a:pt x="44" y="334"/>
                    <a:pt x="44" y="334"/>
                  </a:cubicBezTo>
                  <a:cubicBezTo>
                    <a:pt x="42" y="337"/>
                    <a:pt x="43" y="338"/>
                    <a:pt x="46" y="337"/>
                  </a:cubicBezTo>
                  <a:cubicBezTo>
                    <a:pt x="61" y="331"/>
                    <a:pt x="61" y="331"/>
                    <a:pt x="61" y="331"/>
                  </a:cubicBezTo>
                  <a:cubicBezTo>
                    <a:pt x="66" y="329"/>
                    <a:pt x="66" y="329"/>
                    <a:pt x="66" y="329"/>
                  </a:cubicBezTo>
                  <a:cubicBezTo>
                    <a:pt x="63" y="334"/>
                    <a:pt x="63" y="334"/>
                    <a:pt x="63" y="334"/>
                  </a:cubicBezTo>
                  <a:cubicBezTo>
                    <a:pt x="55" y="347"/>
                    <a:pt x="55" y="347"/>
                    <a:pt x="55" y="347"/>
                  </a:cubicBezTo>
                  <a:cubicBezTo>
                    <a:pt x="53" y="351"/>
                    <a:pt x="54" y="352"/>
                    <a:pt x="58" y="350"/>
                  </a:cubicBezTo>
                  <a:cubicBezTo>
                    <a:pt x="72" y="344"/>
                    <a:pt x="72" y="344"/>
                    <a:pt x="72" y="344"/>
                  </a:cubicBezTo>
                  <a:cubicBezTo>
                    <a:pt x="77" y="341"/>
                    <a:pt x="77" y="341"/>
                    <a:pt x="77" y="341"/>
                  </a:cubicBezTo>
                  <a:cubicBezTo>
                    <a:pt x="75" y="346"/>
                    <a:pt x="75" y="346"/>
                    <a:pt x="75" y="346"/>
                  </a:cubicBezTo>
                  <a:cubicBezTo>
                    <a:pt x="68" y="361"/>
                    <a:pt x="68" y="361"/>
                    <a:pt x="68" y="361"/>
                  </a:cubicBezTo>
                  <a:cubicBezTo>
                    <a:pt x="66" y="364"/>
                    <a:pt x="67" y="365"/>
                    <a:pt x="71" y="363"/>
                  </a:cubicBezTo>
                  <a:cubicBezTo>
                    <a:pt x="85" y="355"/>
                    <a:pt x="85" y="355"/>
                    <a:pt x="85" y="355"/>
                  </a:cubicBezTo>
                  <a:cubicBezTo>
                    <a:pt x="89" y="353"/>
                    <a:pt x="89" y="353"/>
                    <a:pt x="89" y="353"/>
                  </a:cubicBezTo>
                  <a:cubicBezTo>
                    <a:pt x="87" y="357"/>
                    <a:pt x="87" y="357"/>
                    <a:pt x="87" y="357"/>
                  </a:cubicBezTo>
                  <a:cubicBezTo>
                    <a:pt x="81" y="372"/>
                    <a:pt x="81" y="372"/>
                    <a:pt x="81" y="372"/>
                  </a:cubicBezTo>
                  <a:cubicBezTo>
                    <a:pt x="80" y="376"/>
                    <a:pt x="81" y="377"/>
                    <a:pt x="84" y="375"/>
                  </a:cubicBezTo>
                  <a:cubicBezTo>
                    <a:pt x="97" y="366"/>
                    <a:pt x="97" y="366"/>
                    <a:pt x="97" y="366"/>
                  </a:cubicBezTo>
                  <a:cubicBezTo>
                    <a:pt x="102" y="362"/>
                    <a:pt x="102" y="362"/>
                    <a:pt x="102" y="362"/>
                  </a:cubicBezTo>
                  <a:cubicBezTo>
                    <a:pt x="100" y="368"/>
                    <a:pt x="100" y="368"/>
                    <a:pt x="100" y="368"/>
                  </a:cubicBezTo>
                  <a:cubicBezTo>
                    <a:pt x="96" y="383"/>
                    <a:pt x="96" y="383"/>
                    <a:pt x="96" y="383"/>
                  </a:cubicBezTo>
                  <a:cubicBezTo>
                    <a:pt x="95" y="387"/>
                    <a:pt x="96" y="388"/>
                    <a:pt x="99" y="385"/>
                  </a:cubicBezTo>
                  <a:cubicBezTo>
                    <a:pt x="112" y="375"/>
                    <a:pt x="112" y="375"/>
                    <a:pt x="112" y="375"/>
                  </a:cubicBezTo>
                  <a:cubicBezTo>
                    <a:pt x="115" y="372"/>
                    <a:pt x="115" y="372"/>
                    <a:pt x="115" y="372"/>
                  </a:cubicBezTo>
                  <a:cubicBezTo>
                    <a:pt x="114" y="377"/>
                    <a:pt x="114" y="377"/>
                    <a:pt x="114" y="377"/>
                  </a:cubicBezTo>
                  <a:cubicBezTo>
                    <a:pt x="111" y="393"/>
                    <a:pt x="111" y="393"/>
                    <a:pt x="111" y="393"/>
                  </a:cubicBezTo>
                  <a:cubicBezTo>
                    <a:pt x="110" y="396"/>
                    <a:pt x="112" y="397"/>
                    <a:pt x="115" y="394"/>
                  </a:cubicBezTo>
                  <a:cubicBezTo>
                    <a:pt x="126" y="383"/>
                    <a:pt x="126" y="383"/>
                    <a:pt x="126" y="383"/>
                  </a:cubicBezTo>
                  <a:cubicBezTo>
                    <a:pt x="130" y="379"/>
                    <a:pt x="130" y="379"/>
                    <a:pt x="130" y="379"/>
                  </a:cubicBezTo>
                  <a:cubicBezTo>
                    <a:pt x="129" y="385"/>
                    <a:pt x="129" y="385"/>
                    <a:pt x="129" y="385"/>
                  </a:cubicBezTo>
                  <a:cubicBezTo>
                    <a:pt x="128" y="401"/>
                    <a:pt x="128" y="401"/>
                    <a:pt x="128" y="401"/>
                  </a:cubicBezTo>
                  <a:cubicBezTo>
                    <a:pt x="127" y="404"/>
                    <a:pt x="129" y="405"/>
                    <a:pt x="131" y="402"/>
                  </a:cubicBezTo>
                  <a:cubicBezTo>
                    <a:pt x="142" y="390"/>
                    <a:pt x="142" y="390"/>
                    <a:pt x="142" y="390"/>
                  </a:cubicBezTo>
                  <a:cubicBezTo>
                    <a:pt x="145" y="386"/>
                    <a:pt x="145" y="386"/>
                    <a:pt x="145" y="386"/>
                  </a:cubicBezTo>
                  <a:cubicBezTo>
                    <a:pt x="145" y="391"/>
                    <a:pt x="145" y="391"/>
                    <a:pt x="145" y="391"/>
                  </a:cubicBezTo>
                  <a:cubicBezTo>
                    <a:pt x="144" y="407"/>
                    <a:pt x="144" y="407"/>
                    <a:pt x="144" y="407"/>
                  </a:cubicBezTo>
                  <a:cubicBezTo>
                    <a:pt x="144" y="411"/>
                    <a:pt x="146" y="411"/>
                    <a:pt x="148" y="408"/>
                  </a:cubicBezTo>
                  <a:cubicBezTo>
                    <a:pt x="157" y="395"/>
                    <a:pt x="157" y="395"/>
                    <a:pt x="157" y="395"/>
                  </a:cubicBezTo>
                  <a:cubicBezTo>
                    <a:pt x="160" y="391"/>
                    <a:pt x="160" y="391"/>
                    <a:pt x="160" y="391"/>
                  </a:cubicBezTo>
                  <a:cubicBezTo>
                    <a:pt x="161" y="396"/>
                    <a:pt x="161" y="396"/>
                    <a:pt x="161" y="396"/>
                  </a:cubicBezTo>
                  <a:cubicBezTo>
                    <a:pt x="162" y="412"/>
                    <a:pt x="162" y="412"/>
                    <a:pt x="162" y="412"/>
                  </a:cubicBezTo>
                  <a:cubicBezTo>
                    <a:pt x="162" y="416"/>
                    <a:pt x="164" y="416"/>
                    <a:pt x="166" y="413"/>
                  </a:cubicBezTo>
                  <a:cubicBezTo>
                    <a:pt x="174" y="399"/>
                    <a:pt x="174" y="399"/>
                    <a:pt x="174" y="399"/>
                  </a:cubicBezTo>
                  <a:cubicBezTo>
                    <a:pt x="176" y="395"/>
                    <a:pt x="176" y="395"/>
                    <a:pt x="176" y="395"/>
                  </a:cubicBezTo>
                  <a:cubicBezTo>
                    <a:pt x="177" y="400"/>
                    <a:pt x="177" y="400"/>
                    <a:pt x="177" y="400"/>
                  </a:cubicBezTo>
                  <a:cubicBezTo>
                    <a:pt x="179" y="416"/>
                    <a:pt x="179" y="416"/>
                    <a:pt x="179" y="416"/>
                  </a:cubicBezTo>
                  <a:cubicBezTo>
                    <a:pt x="180" y="419"/>
                    <a:pt x="182" y="420"/>
                    <a:pt x="183" y="416"/>
                  </a:cubicBezTo>
                  <a:cubicBezTo>
                    <a:pt x="190" y="402"/>
                    <a:pt x="190" y="402"/>
                    <a:pt x="190" y="402"/>
                  </a:cubicBezTo>
                  <a:cubicBezTo>
                    <a:pt x="192" y="397"/>
                    <a:pt x="192" y="397"/>
                    <a:pt x="192" y="397"/>
                  </a:cubicBezTo>
                  <a:cubicBezTo>
                    <a:pt x="194" y="402"/>
                    <a:pt x="194" y="402"/>
                    <a:pt x="194" y="402"/>
                  </a:cubicBezTo>
                  <a:cubicBezTo>
                    <a:pt x="198" y="418"/>
                    <a:pt x="198" y="418"/>
                    <a:pt x="198" y="418"/>
                  </a:cubicBezTo>
                  <a:cubicBezTo>
                    <a:pt x="198" y="421"/>
                    <a:pt x="200" y="421"/>
                    <a:pt x="202" y="418"/>
                  </a:cubicBezTo>
                  <a:cubicBezTo>
                    <a:pt x="207" y="403"/>
                    <a:pt x="207" y="403"/>
                    <a:pt x="207" y="403"/>
                  </a:cubicBezTo>
                  <a:cubicBezTo>
                    <a:pt x="209" y="398"/>
                    <a:pt x="209" y="398"/>
                    <a:pt x="209" y="398"/>
                  </a:cubicBezTo>
                  <a:cubicBezTo>
                    <a:pt x="210" y="403"/>
                    <a:pt x="210" y="403"/>
                    <a:pt x="210" y="403"/>
                  </a:cubicBezTo>
                  <a:cubicBezTo>
                    <a:pt x="215" y="418"/>
                    <a:pt x="215" y="418"/>
                    <a:pt x="215" y="418"/>
                  </a:cubicBezTo>
                  <a:cubicBezTo>
                    <a:pt x="217" y="422"/>
                    <a:pt x="218" y="422"/>
                    <a:pt x="219" y="418"/>
                  </a:cubicBezTo>
                  <a:cubicBezTo>
                    <a:pt x="224" y="402"/>
                    <a:pt x="224" y="402"/>
                    <a:pt x="224" y="402"/>
                  </a:cubicBezTo>
                  <a:cubicBezTo>
                    <a:pt x="225" y="397"/>
                    <a:pt x="225" y="397"/>
                    <a:pt x="225" y="397"/>
                  </a:cubicBezTo>
                  <a:cubicBezTo>
                    <a:pt x="227" y="402"/>
                    <a:pt x="227" y="402"/>
                    <a:pt x="227" y="402"/>
                  </a:cubicBezTo>
                  <a:cubicBezTo>
                    <a:pt x="234" y="417"/>
                    <a:pt x="234" y="417"/>
                    <a:pt x="234" y="417"/>
                  </a:cubicBezTo>
                  <a:cubicBezTo>
                    <a:pt x="235" y="420"/>
                    <a:pt x="237" y="420"/>
                    <a:pt x="238" y="416"/>
                  </a:cubicBezTo>
                  <a:cubicBezTo>
                    <a:pt x="240" y="400"/>
                    <a:pt x="240" y="400"/>
                    <a:pt x="240" y="400"/>
                  </a:cubicBezTo>
                  <a:cubicBezTo>
                    <a:pt x="241" y="396"/>
                    <a:pt x="241" y="396"/>
                    <a:pt x="241" y="396"/>
                  </a:cubicBezTo>
                  <a:cubicBezTo>
                    <a:pt x="244" y="400"/>
                    <a:pt x="244" y="400"/>
                    <a:pt x="244" y="400"/>
                  </a:cubicBezTo>
                  <a:cubicBezTo>
                    <a:pt x="251" y="414"/>
                    <a:pt x="251" y="414"/>
                    <a:pt x="251" y="414"/>
                  </a:cubicBezTo>
                  <a:cubicBezTo>
                    <a:pt x="253" y="417"/>
                    <a:pt x="255" y="417"/>
                    <a:pt x="255" y="413"/>
                  </a:cubicBezTo>
                  <a:cubicBezTo>
                    <a:pt x="257" y="397"/>
                    <a:pt x="257" y="397"/>
                    <a:pt x="257" y="397"/>
                  </a:cubicBezTo>
                  <a:cubicBezTo>
                    <a:pt x="257" y="392"/>
                    <a:pt x="257" y="392"/>
                    <a:pt x="257" y="392"/>
                  </a:cubicBezTo>
                  <a:cubicBezTo>
                    <a:pt x="260" y="396"/>
                    <a:pt x="260" y="396"/>
                    <a:pt x="260" y="396"/>
                  </a:cubicBezTo>
                  <a:cubicBezTo>
                    <a:pt x="269" y="410"/>
                    <a:pt x="269" y="410"/>
                    <a:pt x="269" y="410"/>
                  </a:cubicBezTo>
                  <a:cubicBezTo>
                    <a:pt x="271" y="413"/>
                    <a:pt x="273" y="412"/>
                    <a:pt x="273" y="409"/>
                  </a:cubicBezTo>
                  <a:cubicBezTo>
                    <a:pt x="273" y="392"/>
                    <a:pt x="273" y="392"/>
                    <a:pt x="273" y="392"/>
                  </a:cubicBezTo>
                  <a:cubicBezTo>
                    <a:pt x="273" y="387"/>
                    <a:pt x="273" y="387"/>
                    <a:pt x="273" y="387"/>
                  </a:cubicBezTo>
                  <a:cubicBezTo>
                    <a:pt x="276" y="391"/>
                    <a:pt x="276" y="391"/>
                    <a:pt x="276" y="391"/>
                  </a:cubicBezTo>
                  <a:cubicBezTo>
                    <a:pt x="286" y="404"/>
                    <a:pt x="286" y="404"/>
                    <a:pt x="286" y="404"/>
                  </a:cubicBezTo>
                  <a:cubicBezTo>
                    <a:pt x="288" y="407"/>
                    <a:pt x="290" y="406"/>
                    <a:pt x="290" y="402"/>
                  </a:cubicBezTo>
                  <a:cubicBezTo>
                    <a:pt x="288" y="386"/>
                    <a:pt x="288" y="386"/>
                    <a:pt x="288" y="386"/>
                  </a:cubicBezTo>
                  <a:cubicBezTo>
                    <a:pt x="288" y="381"/>
                    <a:pt x="288" y="381"/>
                    <a:pt x="288" y="381"/>
                  </a:cubicBezTo>
                  <a:cubicBezTo>
                    <a:pt x="292" y="385"/>
                    <a:pt x="292" y="385"/>
                    <a:pt x="292" y="385"/>
                  </a:cubicBezTo>
                  <a:cubicBezTo>
                    <a:pt x="303" y="397"/>
                    <a:pt x="303" y="397"/>
                    <a:pt x="303" y="397"/>
                  </a:cubicBezTo>
                  <a:cubicBezTo>
                    <a:pt x="305" y="399"/>
                    <a:pt x="307" y="399"/>
                    <a:pt x="306" y="395"/>
                  </a:cubicBezTo>
                  <a:cubicBezTo>
                    <a:pt x="304" y="379"/>
                    <a:pt x="304" y="379"/>
                    <a:pt x="304" y="379"/>
                  </a:cubicBezTo>
                  <a:cubicBezTo>
                    <a:pt x="303" y="374"/>
                    <a:pt x="303" y="374"/>
                    <a:pt x="303" y="374"/>
                  </a:cubicBezTo>
                  <a:cubicBezTo>
                    <a:pt x="306" y="377"/>
                    <a:pt x="306" y="377"/>
                    <a:pt x="306" y="377"/>
                  </a:cubicBezTo>
                  <a:cubicBezTo>
                    <a:pt x="319" y="388"/>
                    <a:pt x="319" y="388"/>
                    <a:pt x="319" y="388"/>
                  </a:cubicBezTo>
                  <a:cubicBezTo>
                    <a:pt x="321" y="391"/>
                    <a:pt x="323" y="390"/>
                    <a:pt x="322" y="386"/>
                  </a:cubicBezTo>
                  <a:cubicBezTo>
                    <a:pt x="318" y="370"/>
                    <a:pt x="318" y="370"/>
                    <a:pt x="318" y="370"/>
                  </a:cubicBezTo>
                  <a:cubicBezTo>
                    <a:pt x="316" y="365"/>
                    <a:pt x="316" y="365"/>
                    <a:pt x="316" y="365"/>
                  </a:cubicBezTo>
                  <a:cubicBezTo>
                    <a:pt x="321" y="368"/>
                    <a:pt x="321" y="368"/>
                    <a:pt x="321" y="368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7" y="380"/>
                    <a:pt x="338" y="379"/>
                    <a:pt x="337" y="375"/>
                  </a:cubicBezTo>
                  <a:cubicBezTo>
                    <a:pt x="331" y="360"/>
                    <a:pt x="331" y="360"/>
                    <a:pt x="331" y="360"/>
                  </a:cubicBezTo>
                  <a:cubicBezTo>
                    <a:pt x="330" y="356"/>
                    <a:pt x="330" y="356"/>
                    <a:pt x="330" y="356"/>
                  </a:cubicBezTo>
                  <a:cubicBezTo>
                    <a:pt x="334" y="358"/>
                    <a:pt x="334" y="358"/>
                    <a:pt x="334" y="358"/>
                  </a:cubicBezTo>
                  <a:cubicBezTo>
                    <a:pt x="348" y="367"/>
                    <a:pt x="348" y="367"/>
                    <a:pt x="348" y="367"/>
                  </a:cubicBezTo>
                  <a:cubicBezTo>
                    <a:pt x="351" y="369"/>
                    <a:pt x="352" y="367"/>
                    <a:pt x="351" y="364"/>
                  </a:cubicBezTo>
                  <a:cubicBezTo>
                    <a:pt x="344" y="349"/>
                    <a:pt x="344" y="349"/>
                    <a:pt x="344" y="349"/>
                  </a:cubicBezTo>
                  <a:cubicBezTo>
                    <a:pt x="341" y="344"/>
                    <a:pt x="341" y="344"/>
                    <a:pt x="341" y="344"/>
                  </a:cubicBezTo>
                  <a:cubicBezTo>
                    <a:pt x="346" y="347"/>
                    <a:pt x="346" y="347"/>
                    <a:pt x="346" y="347"/>
                  </a:cubicBezTo>
                  <a:cubicBezTo>
                    <a:pt x="361" y="354"/>
                    <a:pt x="361" y="354"/>
                    <a:pt x="361" y="354"/>
                  </a:cubicBezTo>
                  <a:cubicBezTo>
                    <a:pt x="364" y="356"/>
                    <a:pt x="366" y="354"/>
                    <a:pt x="364" y="351"/>
                  </a:cubicBezTo>
                  <a:cubicBezTo>
                    <a:pt x="355" y="337"/>
                    <a:pt x="355" y="337"/>
                    <a:pt x="355" y="337"/>
                  </a:cubicBezTo>
                  <a:cubicBezTo>
                    <a:pt x="353" y="333"/>
                    <a:pt x="353" y="333"/>
                    <a:pt x="353" y="333"/>
                  </a:cubicBezTo>
                  <a:cubicBezTo>
                    <a:pt x="358" y="335"/>
                    <a:pt x="358" y="335"/>
                    <a:pt x="358" y="335"/>
                  </a:cubicBezTo>
                  <a:cubicBezTo>
                    <a:pt x="373" y="340"/>
                    <a:pt x="373" y="340"/>
                    <a:pt x="373" y="340"/>
                  </a:cubicBezTo>
                  <a:cubicBezTo>
                    <a:pt x="376" y="342"/>
                    <a:pt x="377" y="340"/>
                    <a:pt x="375" y="337"/>
                  </a:cubicBezTo>
                  <a:cubicBezTo>
                    <a:pt x="366" y="324"/>
                    <a:pt x="366" y="324"/>
                    <a:pt x="366" y="324"/>
                  </a:cubicBezTo>
                  <a:cubicBezTo>
                    <a:pt x="363" y="320"/>
                    <a:pt x="363" y="320"/>
                    <a:pt x="363" y="320"/>
                  </a:cubicBezTo>
                  <a:cubicBezTo>
                    <a:pt x="368" y="321"/>
                    <a:pt x="368" y="321"/>
                    <a:pt x="368" y="321"/>
                  </a:cubicBezTo>
                  <a:cubicBezTo>
                    <a:pt x="383" y="326"/>
                    <a:pt x="383" y="326"/>
                    <a:pt x="383" y="326"/>
                  </a:cubicBezTo>
                  <a:cubicBezTo>
                    <a:pt x="387" y="327"/>
                    <a:pt x="388" y="325"/>
                    <a:pt x="386" y="322"/>
                  </a:cubicBezTo>
                  <a:cubicBezTo>
                    <a:pt x="375" y="310"/>
                    <a:pt x="375" y="310"/>
                    <a:pt x="375" y="310"/>
                  </a:cubicBezTo>
                  <a:cubicBezTo>
                    <a:pt x="372" y="306"/>
                    <a:pt x="372" y="306"/>
                    <a:pt x="372" y="306"/>
                  </a:cubicBezTo>
                  <a:cubicBezTo>
                    <a:pt x="377" y="307"/>
                    <a:pt x="377" y="307"/>
                    <a:pt x="377" y="307"/>
                  </a:cubicBezTo>
                  <a:cubicBezTo>
                    <a:pt x="393" y="310"/>
                    <a:pt x="393" y="310"/>
                    <a:pt x="393" y="310"/>
                  </a:cubicBezTo>
                  <a:cubicBezTo>
                    <a:pt x="396" y="311"/>
                    <a:pt x="397" y="310"/>
                    <a:pt x="395" y="307"/>
                  </a:cubicBezTo>
                  <a:cubicBezTo>
                    <a:pt x="383" y="295"/>
                    <a:pt x="383" y="295"/>
                    <a:pt x="383" y="295"/>
                  </a:cubicBezTo>
                  <a:cubicBezTo>
                    <a:pt x="379" y="292"/>
                    <a:pt x="379" y="292"/>
                    <a:pt x="379" y="292"/>
                  </a:cubicBezTo>
                  <a:cubicBezTo>
                    <a:pt x="385" y="292"/>
                    <a:pt x="385" y="292"/>
                    <a:pt x="385" y="292"/>
                  </a:cubicBezTo>
                  <a:cubicBezTo>
                    <a:pt x="401" y="294"/>
                    <a:pt x="401" y="294"/>
                    <a:pt x="401" y="294"/>
                  </a:cubicBezTo>
                  <a:cubicBezTo>
                    <a:pt x="405" y="294"/>
                    <a:pt x="405" y="293"/>
                    <a:pt x="402" y="290"/>
                  </a:cubicBezTo>
                  <a:cubicBezTo>
                    <a:pt x="390" y="280"/>
                    <a:pt x="390" y="280"/>
                    <a:pt x="390" y="280"/>
                  </a:cubicBezTo>
                  <a:cubicBezTo>
                    <a:pt x="386" y="277"/>
                    <a:pt x="386" y="277"/>
                    <a:pt x="386" y="277"/>
                  </a:cubicBezTo>
                  <a:cubicBezTo>
                    <a:pt x="391" y="277"/>
                    <a:pt x="391" y="277"/>
                    <a:pt x="391" y="277"/>
                  </a:cubicBezTo>
                  <a:cubicBezTo>
                    <a:pt x="407" y="277"/>
                    <a:pt x="407" y="277"/>
                    <a:pt x="407" y="277"/>
                  </a:cubicBezTo>
                  <a:cubicBezTo>
                    <a:pt x="411" y="277"/>
                    <a:pt x="412" y="276"/>
                    <a:pt x="408" y="274"/>
                  </a:cubicBezTo>
                  <a:cubicBezTo>
                    <a:pt x="395" y="264"/>
                    <a:pt x="395" y="264"/>
                    <a:pt x="395" y="264"/>
                  </a:cubicBezTo>
                  <a:cubicBezTo>
                    <a:pt x="391" y="261"/>
                    <a:pt x="391" y="261"/>
                    <a:pt x="391" y="261"/>
                  </a:cubicBezTo>
                  <a:cubicBezTo>
                    <a:pt x="396" y="261"/>
                    <a:pt x="396" y="261"/>
                    <a:pt x="396" y="261"/>
                  </a:cubicBezTo>
                  <a:cubicBezTo>
                    <a:pt x="412" y="260"/>
                    <a:pt x="412" y="260"/>
                    <a:pt x="412" y="260"/>
                  </a:cubicBezTo>
                  <a:cubicBezTo>
                    <a:pt x="416" y="259"/>
                    <a:pt x="417" y="258"/>
                    <a:pt x="413" y="256"/>
                  </a:cubicBezTo>
                  <a:cubicBezTo>
                    <a:pt x="399" y="248"/>
                    <a:pt x="399" y="248"/>
                    <a:pt x="399" y="248"/>
                  </a:cubicBezTo>
                  <a:cubicBezTo>
                    <a:pt x="395" y="245"/>
                    <a:pt x="395" y="245"/>
                    <a:pt x="395" y="245"/>
                  </a:cubicBezTo>
                  <a:cubicBezTo>
                    <a:pt x="400" y="245"/>
                    <a:pt x="400" y="245"/>
                    <a:pt x="400" y="245"/>
                  </a:cubicBezTo>
                  <a:cubicBezTo>
                    <a:pt x="416" y="242"/>
                    <a:pt x="416" y="242"/>
                    <a:pt x="416" y="242"/>
                  </a:cubicBezTo>
                  <a:cubicBezTo>
                    <a:pt x="420" y="242"/>
                    <a:pt x="420" y="240"/>
                    <a:pt x="416" y="238"/>
                  </a:cubicBezTo>
                  <a:cubicBezTo>
                    <a:pt x="402" y="231"/>
                    <a:pt x="402" y="231"/>
                    <a:pt x="402" y="231"/>
                  </a:cubicBezTo>
                  <a:cubicBezTo>
                    <a:pt x="397" y="229"/>
                    <a:pt x="397" y="229"/>
                    <a:pt x="397" y="229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18" y="224"/>
                    <a:pt x="418" y="224"/>
                    <a:pt x="418" y="224"/>
                  </a:cubicBezTo>
                  <a:cubicBezTo>
                    <a:pt x="422" y="223"/>
                    <a:pt x="422" y="221"/>
                    <a:pt x="418" y="220"/>
                  </a:cubicBezTo>
                  <a:cubicBezTo>
                    <a:pt x="403" y="215"/>
                    <a:pt x="403" y="215"/>
                    <a:pt x="403" y="215"/>
                  </a:cubicBezTo>
                  <a:cubicBezTo>
                    <a:pt x="398" y="213"/>
                    <a:pt x="398" y="213"/>
                    <a:pt x="398" y="213"/>
                  </a:cubicBezTo>
                  <a:cubicBezTo>
                    <a:pt x="403" y="211"/>
                    <a:pt x="403" y="211"/>
                    <a:pt x="403" y="211"/>
                  </a:cubicBezTo>
                  <a:cubicBezTo>
                    <a:pt x="418" y="206"/>
                    <a:pt x="418" y="206"/>
                    <a:pt x="418" y="206"/>
                  </a:cubicBezTo>
                  <a:cubicBezTo>
                    <a:pt x="422" y="205"/>
                    <a:pt x="422" y="203"/>
                    <a:pt x="418" y="202"/>
                  </a:cubicBezTo>
                  <a:cubicBezTo>
                    <a:pt x="402" y="198"/>
                    <a:pt x="402" y="198"/>
                    <a:pt x="402" y="198"/>
                  </a:cubicBezTo>
                  <a:cubicBezTo>
                    <a:pt x="397" y="197"/>
                    <a:pt x="397" y="197"/>
                    <a:pt x="397" y="197"/>
                  </a:cubicBezTo>
                  <a:cubicBezTo>
                    <a:pt x="402" y="194"/>
                    <a:pt x="402" y="194"/>
                    <a:pt x="402" y="194"/>
                  </a:cubicBezTo>
                  <a:cubicBezTo>
                    <a:pt x="417" y="188"/>
                    <a:pt x="417" y="188"/>
                    <a:pt x="417" y="188"/>
                  </a:cubicBezTo>
                  <a:cubicBezTo>
                    <a:pt x="420" y="186"/>
                    <a:pt x="420" y="185"/>
                    <a:pt x="416" y="184"/>
                  </a:cubicBezTo>
                  <a:cubicBezTo>
                    <a:pt x="401" y="181"/>
                    <a:pt x="401" y="181"/>
                    <a:pt x="401" y="181"/>
                  </a:cubicBezTo>
                  <a:cubicBezTo>
                    <a:pt x="396" y="180"/>
                    <a:pt x="396" y="180"/>
                    <a:pt x="396" y="180"/>
                  </a:cubicBezTo>
                  <a:cubicBezTo>
                    <a:pt x="400" y="178"/>
                    <a:pt x="400" y="178"/>
                    <a:pt x="400" y="178"/>
                  </a:cubicBezTo>
                  <a:cubicBezTo>
                    <a:pt x="414" y="170"/>
                    <a:pt x="414" y="170"/>
                    <a:pt x="414" y="170"/>
                  </a:cubicBezTo>
                  <a:cubicBezTo>
                    <a:pt x="418" y="168"/>
                    <a:pt x="417" y="167"/>
                    <a:pt x="413" y="166"/>
                  </a:cubicBezTo>
                  <a:cubicBezTo>
                    <a:pt x="397" y="165"/>
                    <a:pt x="397" y="165"/>
                    <a:pt x="397" y="165"/>
                  </a:cubicBezTo>
                  <a:cubicBezTo>
                    <a:pt x="392" y="164"/>
                    <a:pt x="392" y="164"/>
                    <a:pt x="392" y="164"/>
                  </a:cubicBezTo>
                  <a:cubicBezTo>
                    <a:pt x="396" y="161"/>
                    <a:pt x="396" y="161"/>
                    <a:pt x="396" y="161"/>
                  </a:cubicBezTo>
                  <a:cubicBezTo>
                    <a:pt x="410" y="152"/>
                    <a:pt x="410" y="152"/>
                    <a:pt x="410" y="152"/>
                  </a:cubicBezTo>
                  <a:cubicBezTo>
                    <a:pt x="413" y="150"/>
                    <a:pt x="413" y="149"/>
                    <a:pt x="409" y="149"/>
                  </a:cubicBezTo>
                  <a:cubicBezTo>
                    <a:pt x="393" y="149"/>
                    <a:pt x="393" y="149"/>
                    <a:pt x="393" y="149"/>
                  </a:cubicBezTo>
                  <a:cubicBezTo>
                    <a:pt x="388" y="149"/>
                    <a:pt x="388" y="149"/>
                    <a:pt x="388" y="149"/>
                  </a:cubicBezTo>
                  <a:cubicBezTo>
                    <a:pt x="391" y="146"/>
                    <a:pt x="391" y="146"/>
                    <a:pt x="391" y="146"/>
                  </a:cubicBezTo>
                  <a:cubicBezTo>
                    <a:pt x="404" y="136"/>
                    <a:pt x="404" y="136"/>
                    <a:pt x="404" y="136"/>
                  </a:cubicBezTo>
                  <a:cubicBezTo>
                    <a:pt x="407" y="133"/>
                    <a:pt x="406" y="131"/>
                    <a:pt x="403" y="132"/>
                  </a:cubicBezTo>
                  <a:cubicBezTo>
                    <a:pt x="387" y="133"/>
                    <a:pt x="387" y="133"/>
                    <a:pt x="387" y="133"/>
                  </a:cubicBezTo>
                  <a:cubicBezTo>
                    <a:pt x="381" y="134"/>
                    <a:pt x="381" y="134"/>
                    <a:pt x="381" y="134"/>
                  </a:cubicBezTo>
                  <a:cubicBezTo>
                    <a:pt x="385" y="130"/>
                    <a:pt x="385" y="130"/>
                    <a:pt x="385" y="130"/>
                  </a:cubicBezTo>
                  <a:cubicBezTo>
                    <a:pt x="397" y="119"/>
                    <a:pt x="397" y="119"/>
                    <a:pt x="397" y="119"/>
                  </a:cubicBezTo>
                  <a:cubicBezTo>
                    <a:pt x="399" y="116"/>
                    <a:pt x="399" y="115"/>
                    <a:pt x="395" y="115"/>
                  </a:cubicBezTo>
                  <a:cubicBezTo>
                    <a:pt x="379" y="118"/>
                    <a:pt x="379" y="118"/>
                    <a:pt x="379" y="118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77" y="115"/>
                    <a:pt x="377" y="115"/>
                    <a:pt x="377" y="115"/>
                  </a:cubicBezTo>
                  <a:cubicBezTo>
                    <a:pt x="388" y="103"/>
                    <a:pt x="388" y="103"/>
                    <a:pt x="388" y="103"/>
                  </a:cubicBezTo>
                  <a:cubicBezTo>
                    <a:pt x="391" y="100"/>
                    <a:pt x="390" y="99"/>
                    <a:pt x="386" y="100"/>
                  </a:cubicBezTo>
                  <a:cubicBezTo>
                    <a:pt x="370" y="104"/>
                    <a:pt x="370" y="104"/>
                    <a:pt x="370" y="104"/>
                  </a:cubicBezTo>
                  <a:cubicBezTo>
                    <a:pt x="365" y="105"/>
                    <a:pt x="365" y="105"/>
                    <a:pt x="365" y="105"/>
                  </a:cubicBezTo>
                  <a:cubicBezTo>
                    <a:pt x="368" y="101"/>
                    <a:pt x="368" y="101"/>
                    <a:pt x="368" y="101"/>
                  </a:cubicBezTo>
                  <a:cubicBezTo>
                    <a:pt x="378" y="88"/>
                    <a:pt x="378" y="88"/>
                    <a:pt x="378" y="88"/>
                  </a:cubicBezTo>
                  <a:cubicBezTo>
                    <a:pt x="380" y="85"/>
                    <a:pt x="379" y="83"/>
                    <a:pt x="376" y="85"/>
                  </a:cubicBezTo>
                  <a:cubicBezTo>
                    <a:pt x="360" y="90"/>
                    <a:pt x="360" y="90"/>
                    <a:pt x="360" y="90"/>
                  </a:cubicBezTo>
                  <a:cubicBezTo>
                    <a:pt x="356" y="92"/>
                    <a:pt x="356" y="92"/>
                    <a:pt x="356" y="92"/>
                  </a:cubicBezTo>
                  <a:cubicBezTo>
                    <a:pt x="358" y="88"/>
                    <a:pt x="358" y="88"/>
                    <a:pt x="358" y="88"/>
                  </a:cubicBezTo>
                  <a:cubicBezTo>
                    <a:pt x="367" y="74"/>
                    <a:pt x="367" y="74"/>
                    <a:pt x="367" y="74"/>
                  </a:cubicBezTo>
                  <a:cubicBezTo>
                    <a:pt x="369" y="71"/>
                    <a:pt x="368" y="69"/>
                    <a:pt x="364" y="71"/>
                  </a:cubicBezTo>
                  <a:cubicBezTo>
                    <a:pt x="349" y="78"/>
                    <a:pt x="349" y="78"/>
                    <a:pt x="349" y="78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347" y="75"/>
                    <a:pt x="347" y="75"/>
                    <a:pt x="347" y="75"/>
                  </a:cubicBezTo>
                  <a:cubicBezTo>
                    <a:pt x="354" y="61"/>
                    <a:pt x="354" y="61"/>
                    <a:pt x="354" y="61"/>
                  </a:cubicBezTo>
                  <a:cubicBezTo>
                    <a:pt x="356" y="57"/>
                    <a:pt x="354" y="56"/>
                    <a:pt x="351" y="58"/>
                  </a:cubicBezTo>
                  <a:cubicBezTo>
                    <a:pt x="337" y="66"/>
                    <a:pt x="337" y="66"/>
                    <a:pt x="337" y="66"/>
                  </a:cubicBezTo>
                  <a:cubicBezTo>
                    <a:pt x="333" y="69"/>
                    <a:pt x="333" y="69"/>
                    <a:pt x="333" y="69"/>
                  </a:cubicBezTo>
                  <a:cubicBezTo>
                    <a:pt x="335" y="64"/>
                    <a:pt x="335" y="64"/>
                    <a:pt x="335" y="64"/>
                  </a:cubicBezTo>
                  <a:cubicBezTo>
                    <a:pt x="341" y="49"/>
                    <a:pt x="341" y="49"/>
                    <a:pt x="341" y="49"/>
                  </a:cubicBezTo>
                  <a:cubicBezTo>
                    <a:pt x="342" y="45"/>
                    <a:pt x="341" y="44"/>
                    <a:pt x="337" y="47"/>
                  </a:cubicBezTo>
                  <a:cubicBezTo>
                    <a:pt x="324" y="56"/>
                    <a:pt x="324" y="56"/>
                    <a:pt x="324" y="56"/>
                  </a:cubicBezTo>
                  <a:cubicBezTo>
                    <a:pt x="320" y="59"/>
                    <a:pt x="320" y="59"/>
                    <a:pt x="320" y="59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6" y="38"/>
                    <a:pt x="326" y="38"/>
                    <a:pt x="326" y="38"/>
                  </a:cubicBezTo>
                  <a:cubicBezTo>
                    <a:pt x="327" y="34"/>
                    <a:pt x="325" y="34"/>
                    <a:pt x="323" y="36"/>
                  </a:cubicBezTo>
                  <a:cubicBezTo>
                    <a:pt x="310" y="46"/>
                    <a:pt x="310" y="46"/>
                    <a:pt x="310" y="46"/>
                  </a:cubicBezTo>
                  <a:cubicBezTo>
                    <a:pt x="306" y="50"/>
                    <a:pt x="306" y="50"/>
                    <a:pt x="306" y="50"/>
                  </a:cubicBezTo>
                  <a:cubicBezTo>
                    <a:pt x="307" y="45"/>
                    <a:pt x="307" y="45"/>
                    <a:pt x="307" y="45"/>
                  </a:cubicBezTo>
                  <a:cubicBezTo>
                    <a:pt x="311" y="29"/>
                    <a:pt x="311" y="29"/>
                    <a:pt x="311" y="29"/>
                  </a:cubicBezTo>
                  <a:cubicBezTo>
                    <a:pt x="311" y="25"/>
                    <a:pt x="310" y="24"/>
                    <a:pt x="307" y="27"/>
                  </a:cubicBezTo>
                  <a:cubicBezTo>
                    <a:pt x="296" y="38"/>
                    <a:pt x="296" y="38"/>
                    <a:pt x="296" y="38"/>
                  </a:cubicBezTo>
                  <a:cubicBezTo>
                    <a:pt x="292" y="42"/>
                    <a:pt x="292" y="42"/>
                    <a:pt x="292" y="42"/>
                  </a:cubicBezTo>
                  <a:cubicBezTo>
                    <a:pt x="292" y="37"/>
                    <a:pt x="292" y="37"/>
                    <a:pt x="292" y="37"/>
                  </a:cubicBezTo>
                  <a:cubicBezTo>
                    <a:pt x="294" y="21"/>
                    <a:pt x="294" y="21"/>
                    <a:pt x="294" y="21"/>
                  </a:cubicBezTo>
                  <a:cubicBezTo>
                    <a:pt x="295" y="17"/>
                    <a:pt x="293" y="16"/>
                    <a:pt x="290" y="19"/>
                  </a:cubicBezTo>
                  <a:cubicBezTo>
                    <a:pt x="280" y="32"/>
                    <a:pt x="280" y="32"/>
                    <a:pt x="280" y="32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7" y="14"/>
                    <a:pt x="277" y="14"/>
                    <a:pt x="277" y="14"/>
                  </a:cubicBezTo>
                  <a:cubicBezTo>
                    <a:pt x="278" y="11"/>
                    <a:pt x="277" y="10"/>
                    <a:pt x="275" y="11"/>
                  </a:cubicBezTo>
                  <a:cubicBezTo>
                    <a:pt x="275" y="12"/>
                    <a:pt x="274" y="12"/>
                    <a:pt x="274" y="13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1" y="31"/>
                    <a:pt x="261" y="31"/>
                    <a:pt x="261" y="31"/>
                  </a:cubicBezTo>
                  <a:cubicBezTo>
                    <a:pt x="261" y="25"/>
                    <a:pt x="261" y="25"/>
                    <a:pt x="261" y="25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0" y="6"/>
                    <a:pt x="259" y="5"/>
                    <a:pt x="257" y="7"/>
                  </a:cubicBezTo>
                  <a:cubicBezTo>
                    <a:pt x="257" y="7"/>
                    <a:pt x="256" y="8"/>
                    <a:pt x="256" y="8"/>
                  </a:cubicBezTo>
                  <a:cubicBezTo>
                    <a:pt x="248" y="22"/>
                    <a:pt x="248" y="22"/>
                    <a:pt x="248" y="22"/>
                  </a:cubicBezTo>
                  <a:cubicBezTo>
                    <a:pt x="246" y="27"/>
                    <a:pt x="246" y="27"/>
                    <a:pt x="246" y="27"/>
                  </a:cubicBezTo>
                  <a:cubicBezTo>
                    <a:pt x="245" y="22"/>
                    <a:pt x="245" y="22"/>
                    <a:pt x="245" y="22"/>
                  </a:cubicBezTo>
                  <a:cubicBezTo>
                    <a:pt x="242" y="6"/>
                    <a:pt x="242" y="6"/>
                    <a:pt x="242" y="6"/>
                  </a:cubicBezTo>
                  <a:cubicBezTo>
                    <a:pt x="242" y="2"/>
                    <a:pt x="240" y="2"/>
                    <a:pt x="238" y="5"/>
                  </a:cubicBezTo>
                  <a:cubicBezTo>
                    <a:pt x="232" y="20"/>
                    <a:pt x="232" y="20"/>
                    <a:pt x="232" y="20"/>
                  </a:cubicBezTo>
                  <a:cubicBezTo>
                    <a:pt x="229" y="25"/>
                    <a:pt x="229" y="25"/>
                    <a:pt x="229" y="25"/>
                  </a:cubicBezTo>
                  <a:cubicBezTo>
                    <a:pt x="228" y="19"/>
                    <a:pt x="228" y="19"/>
                    <a:pt x="228" y="19"/>
                  </a:cubicBezTo>
                  <a:cubicBezTo>
                    <a:pt x="224" y="4"/>
                    <a:pt x="224" y="4"/>
                    <a:pt x="224" y="4"/>
                  </a:cubicBezTo>
                  <a:cubicBezTo>
                    <a:pt x="223" y="0"/>
                    <a:pt x="221" y="0"/>
                    <a:pt x="220" y="4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3" y="23"/>
                    <a:pt x="213" y="23"/>
                    <a:pt x="213" y="23"/>
                  </a:cubicBezTo>
                  <a:cubicBezTo>
                    <a:pt x="211" y="19"/>
                    <a:pt x="211" y="19"/>
                    <a:pt x="211" y="19"/>
                  </a:cubicBezTo>
                  <a:cubicBezTo>
                    <a:pt x="206" y="3"/>
                    <a:pt x="206" y="3"/>
                    <a:pt x="206" y="3"/>
                  </a:cubicBezTo>
                  <a:cubicBezTo>
                    <a:pt x="205" y="0"/>
                    <a:pt x="203" y="0"/>
                    <a:pt x="202" y="4"/>
                  </a:cubicBezTo>
                  <a:cubicBezTo>
                    <a:pt x="198" y="19"/>
                    <a:pt x="198" y="19"/>
                    <a:pt x="198" y="19"/>
                  </a:cubicBezTo>
                  <a:cubicBezTo>
                    <a:pt x="197" y="25"/>
                    <a:pt x="197" y="25"/>
                    <a:pt x="197" y="25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88" y="5"/>
                    <a:pt x="188" y="5"/>
                    <a:pt x="188" y="5"/>
                  </a:cubicBezTo>
                  <a:cubicBezTo>
                    <a:pt x="187" y="1"/>
                    <a:pt x="185" y="1"/>
                    <a:pt x="184" y="5"/>
                  </a:cubicBezTo>
                  <a:cubicBezTo>
                    <a:pt x="181" y="21"/>
                    <a:pt x="181" y="21"/>
                    <a:pt x="181" y="21"/>
                  </a:cubicBezTo>
                  <a:cubicBezTo>
                    <a:pt x="180" y="26"/>
                    <a:pt x="180" y="26"/>
                    <a:pt x="180" y="26"/>
                  </a:cubicBezTo>
                  <a:cubicBezTo>
                    <a:pt x="178" y="22"/>
                    <a:pt x="178" y="22"/>
                    <a:pt x="178" y="22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9" y="6"/>
                    <a:pt x="169" y="5"/>
                    <a:pt x="168" y="5"/>
                  </a:cubicBezTo>
                  <a:cubicBezTo>
                    <a:pt x="167" y="5"/>
                    <a:pt x="167" y="6"/>
                    <a:pt x="166" y="8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2" y="25"/>
                    <a:pt x="162" y="25"/>
                    <a:pt x="162" y="25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2" y="10"/>
                    <a:pt x="151" y="9"/>
                    <a:pt x="150" y="10"/>
                  </a:cubicBezTo>
                  <a:cubicBezTo>
                    <a:pt x="149" y="10"/>
                    <a:pt x="149" y="11"/>
                    <a:pt x="149" y="13"/>
                  </a:cubicBezTo>
                  <a:cubicBezTo>
                    <a:pt x="149" y="29"/>
                    <a:pt x="149" y="29"/>
                    <a:pt x="149" y="29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3" y="14"/>
                    <a:pt x="132" y="15"/>
                    <a:pt x="132" y="19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41"/>
                    <a:pt x="134" y="41"/>
                    <a:pt x="134" y="41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6" y="22"/>
                    <a:pt x="115" y="23"/>
                    <a:pt x="115" y="27"/>
                  </a:cubicBezTo>
                  <a:cubicBezTo>
                    <a:pt x="118" y="43"/>
                    <a:pt x="118" y="43"/>
                    <a:pt x="118" y="43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03" y="33"/>
                    <a:pt x="103" y="33"/>
                    <a:pt x="103" y="33"/>
                  </a:cubicBezTo>
                  <a:cubicBezTo>
                    <a:pt x="100" y="31"/>
                    <a:pt x="99" y="32"/>
                    <a:pt x="100" y="36"/>
                  </a:cubicBezTo>
                  <a:cubicBezTo>
                    <a:pt x="104" y="51"/>
                    <a:pt x="104" y="51"/>
                    <a:pt x="104" y="51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01" y="53"/>
                    <a:pt x="101" y="53"/>
                    <a:pt x="101" y="5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5" y="41"/>
                    <a:pt x="84" y="42"/>
                    <a:pt x="85" y="46"/>
                  </a:cubicBezTo>
                  <a:cubicBezTo>
                    <a:pt x="90" y="61"/>
                    <a:pt x="90" y="61"/>
                    <a:pt x="90" y="61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2" y="54"/>
                    <a:pt x="71" y="54"/>
                    <a:pt x="71" y="54"/>
                  </a:cubicBezTo>
                  <a:cubicBezTo>
                    <a:pt x="70" y="55"/>
                    <a:pt x="70" y="56"/>
                    <a:pt x="71" y="57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61" y="68"/>
                    <a:pt x="61" y="68"/>
                    <a:pt x="61" y="68"/>
                  </a:cubicBezTo>
                  <a:cubicBezTo>
                    <a:pt x="59" y="67"/>
                    <a:pt x="58" y="67"/>
                    <a:pt x="58" y="67"/>
                  </a:cubicBezTo>
                  <a:close/>
                  <a:moveTo>
                    <a:pt x="89" y="259"/>
                  </a:moveTo>
                  <a:cubicBezTo>
                    <a:pt x="89" y="259"/>
                    <a:pt x="89" y="259"/>
                    <a:pt x="89" y="259"/>
                  </a:cubicBezTo>
                  <a:cubicBezTo>
                    <a:pt x="62" y="191"/>
                    <a:pt x="96" y="115"/>
                    <a:pt x="163" y="89"/>
                  </a:cubicBezTo>
                  <a:cubicBezTo>
                    <a:pt x="230" y="62"/>
                    <a:pt x="306" y="95"/>
                    <a:pt x="333" y="163"/>
                  </a:cubicBezTo>
                  <a:cubicBezTo>
                    <a:pt x="359" y="230"/>
                    <a:pt x="326" y="306"/>
                    <a:pt x="259" y="333"/>
                  </a:cubicBezTo>
                  <a:cubicBezTo>
                    <a:pt x="192" y="359"/>
                    <a:pt x="115" y="326"/>
                    <a:pt x="89" y="259"/>
                  </a:cubicBezTo>
                  <a:close/>
                  <a:moveTo>
                    <a:pt x="79" y="263"/>
                  </a:moveTo>
                  <a:cubicBezTo>
                    <a:pt x="79" y="263"/>
                    <a:pt x="79" y="263"/>
                    <a:pt x="79" y="263"/>
                  </a:cubicBezTo>
                  <a:cubicBezTo>
                    <a:pt x="65" y="226"/>
                    <a:pt x="67" y="188"/>
                    <a:pt x="81" y="154"/>
                  </a:cubicBezTo>
                  <a:cubicBezTo>
                    <a:pt x="96" y="121"/>
                    <a:pt x="123" y="93"/>
                    <a:pt x="159" y="79"/>
                  </a:cubicBezTo>
                  <a:cubicBezTo>
                    <a:pt x="195" y="65"/>
                    <a:pt x="234" y="67"/>
                    <a:pt x="267" y="81"/>
                  </a:cubicBezTo>
                  <a:cubicBezTo>
                    <a:pt x="300" y="95"/>
                    <a:pt x="328" y="123"/>
                    <a:pt x="342" y="159"/>
                  </a:cubicBezTo>
                  <a:cubicBezTo>
                    <a:pt x="357" y="195"/>
                    <a:pt x="355" y="234"/>
                    <a:pt x="341" y="267"/>
                  </a:cubicBezTo>
                  <a:cubicBezTo>
                    <a:pt x="326" y="300"/>
                    <a:pt x="299" y="328"/>
                    <a:pt x="263" y="342"/>
                  </a:cubicBezTo>
                  <a:cubicBezTo>
                    <a:pt x="226" y="357"/>
                    <a:pt x="188" y="355"/>
                    <a:pt x="154" y="340"/>
                  </a:cubicBezTo>
                  <a:cubicBezTo>
                    <a:pt x="121" y="326"/>
                    <a:pt x="94" y="299"/>
                    <a:pt x="79" y="263"/>
                  </a:cubicBezTo>
                  <a:close/>
                  <a:moveTo>
                    <a:pt x="84" y="155"/>
                  </a:moveTo>
                  <a:cubicBezTo>
                    <a:pt x="84" y="155"/>
                    <a:pt x="84" y="155"/>
                    <a:pt x="84" y="155"/>
                  </a:cubicBezTo>
                  <a:cubicBezTo>
                    <a:pt x="98" y="123"/>
                    <a:pt x="124" y="96"/>
                    <a:pt x="160" y="81"/>
                  </a:cubicBezTo>
                  <a:cubicBezTo>
                    <a:pt x="196" y="67"/>
                    <a:pt x="234" y="69"/>
                    <a:pt x="266" y="83"/>
                  </a:cubicBezTo>
                  <a:cubicBezTo>
                    <a:pt x="299" y="98"/>
                    <a:pt x="326" y="124"/>
                    <a:pt x="340" y="160"/>
                  </a:cubicBezTo>
                  <a:cubicBezTo>
                    <a:pt x="354" y="196"/>
                    <a:pt x="352" y="234"/>
                    <a:pt x="338" y="266"/>
                  </a:cubicBezTo>
                  <a:cubicBezTo>
                    <a:pt x="324" y="299"/>
                    <a:pt x="297" y="326"/>
                    <a:pt x="262" y="340"/>
                  </a:cubicBezTo>
                  <a:cubicBezTo>
                    <a:pt x="226" y="354"/>
                    <a:pt x="188" y="352"/>
                    <a:pt x="155" y="338"/>
                  </a:cubicBezTo>
                  <a:cubicBezTo>
                    <a:pt x="123" y="324"/>
                    <a:pt x="96" y="297"/>
                    <a:pt x="82" y="262"/>
                  </a:cubicBezTo>
                  <a:cubicBezTo>
                    <a:pt x="68" y="226"/>
                    <a:pt x="69" y="188"/>
                    <a:pt x="84" y="155"/>
                  </a:cubicBezTo>
                  <a:close/>
                  <a:moveTo>
                    <a:pt x="66" y="268"/>
                  </a:moveTo>
                  <a:cubicBezTo>
                    <a:pt x="66" y="268"/>
                    <a:pt x="66" y="268"/>
                    <a:pt x="66" y="268"/>
                  </a:cubicBezTo>
                  <a:cubicBezTo>
                    <a:pt x="51" y="228"/>
                    <a:pt x="52" y="185"/>
                    <a:pt x="68" y="149"/>
                  </a:cubicBezTo>
                  <a:cubicBezTo>
                    <a:pt x="84" y="112"/>
                    <a:pt x="114" y="82"/>
                    <a:pt x="154" y="66"/>
                  </a:cubicBezTo>
                  <a:cubicBezTo>
                    <a:pt x="194" y="50"/>
                    <a:pt x="236" y="52"/>
                    <a:pt x="273" y="68"/>
                  </a:cubicBezTo>
                  <a:cubicBezTo>
                    <a:pt x="309" y="84"/>
                    <a:pt x="340" y="114"/>
                    <a:pt x="355" y="154"/>
                  </a:cubicBezTo>
                  <a:cubicBezTo>
                    <a:pt x="371" y="194"/>
                    <a:pt x="369" y="236"/>
                    <a:pt x="353" y="273"/>
                  </a:cubicBezTo>
                  <a:cubicBezTo>
                    <a:pt x="338" y="309"/>
                    <a:pt x="308" y="340"/>
                    <a:pt x="268" y="355"/>
                  </a:cubicBezTo>
                  <a:cubicBezTo>
                    <a:pt x="228" y="371"/>
                    <a:pt x="185" y="369"/>
                    <a:pt x="149" y="353"/>
                  </a:cubicBezTo>
                  <a:cubicBezTo>
                    <a:pt x="112" y="337"/>
                    <a:pt x="82" y="308"/>
                    <a:pt x="66" y="268"/>
                  </a:cubicBezTo>
                  <a:close/>
                  <a:moveTo>
                    <a:pt x="71" y="150"/>
                  </a:moveTo>
                  <a:cubicBezTo>
                    <a:pt x="71" y="150"/>
                    <a:pt x="71" y="150"/>
                    <a:pt x="71" y="150"/>
                  </a:cubicBezTo>
                  <a:cubicBezTo>
                    <a:pt x="86" y="114"/>
                    <a:pt x="116" y="84"/>
                    <a:pt x="155" y="69"/>
                  </a:cubicBezTo>
                  <a:cubicBezTo>
                    <a:pt x="194" y="53"/>
                    <a:pt x="236" y="55"/>
                    <a:pt x="272" y="71"/>
                  </a:cubicBezTo>
                  <a:cubicBezTo>
                    <a:pt x="308" y="86"/>
                    <a:pt x="338" y="115"/>
                    <a:pt x="353" y="155"/>
                  </a:cubicBezTo>
                  <a:cubicBezTo>
                    <a:pt x="369" y="194"/>
                    <a:pt x="367" y="236"/>
                    <a:pt x="351" y="272"/>
                  </a:cubicBezTo>
                  <a:cubicBezTo>
                    <a:pt x="335" y="308"/>
                    <a:pt x="306" y="337"/>
                    <a:pt x="267" y="353"/>
                  </a:cubicBezTo>
                  <a:cubicBezTo>
                    <a:pt x="228" y="368"/>
                    <a:pt x="186" y="367"/>
                    <a:pt x="150" y="351"/>
                  </a:cubicBezTo>
                  <a:cubicBezTo>
                    <a:pt x="114" y="335"/>
                    <a:pt x="84" y="306"/>
                    <a:pt x="69" y="267"/>
                  </a:cubicBezTo>
                  <a:cubicBezTo>
                    <a:pt x="53" y="227"/>
                    <a:pt x="55" y="186"/>
                    <a:pt x="71" y="150"/>
                  </a:cubicBezTo>
                  <a:close/>
                  <a:moveTo>
                    <a:pt x="61" y="270"/>
                  </a:moveTo>
                  <a:cubicBezTo>
                    <a:pt x="61" y="270"/>
                    <a:pt x="61" y="270"/>
                    <a:pt x="61" y="270"/>
                  </a:cubicBezTo>
                  <a:cubicBezTo>
                    <a:pt x="45" y="228"/>
                    <a:pt x="47" y="184"/>
                    <a:pt x="64" y="147"/>
                  </a:cubicBezTo>
                  <a:cubicBezTo>
                    <a:pt x="80" y="109"/>
                    <a:pt x="111" y="78"/>
                    <a:pt x="152" y="61"/>
                  </a:cubicBezTo>
                  <a:cubicBezTo>
                    <a:pt x="193" y="45"/>
                    <a:pt x="237" y="47"/>
                    <a:pt x="275" y="63"/>
                  </a:cubicBezTo>
                  <a:cubicBezTo>
                    <a:pt x="313" y="80"/>
                    <a:pt x="344" y="111"/>
                    <a:pt x="360" y="152"/>
                  </a:cubicBezTo>
                  <a:cubicBezTo>
                    <a:pt x="377" y="193"/>
                    <a:pt x="375" y="237"/>
                    <a:pt x="358" y="275"/>
                  </a:cubicBezTo>
                  <a:cubicBezTo>
                    <a:pt x="342" y="312"/>
                    <a:pt x="311" y="344"/>
                    <a:pt x="270" y="360"/>
                  </a:cubicBezTo>
                  <a:cubicBezTo>
                    <a:pt x="228" y="376"/>
                    <a:pt x="184" y="374"/>
                    <a:pt x="147" y="358"/>
                  </a:cubicBezTo>
                  <a:cubicBezTo>
                    <a:pt x="109" y="342"/>
                    <a:pt x="78" y="311"/>
                    <a:pt x="61" y="270"/>
                  </a:cubicBezTo>
                  <a:close/>
                  <a:moveTo>
                    <a:pt x="66" y="148"/>
                  </a:moveTo>
                  <a:cubicBezTo>
                    <a:pt x="66" y="148"/>
                    <a:pt x="66" y="148"/>
                    <a:pt x="66" y="148"/>
                  </a:cubicBezTo>
                  <a:cubicBezTo>
                    <a:pt x="82" y="111"/>
                    <a:pt x="112" y="80"/>
                    <a:pt x="153" y="64"/>
                  </a:cubicBezTo>
                  <a:cubicBezTo>
                    <a:pt x="194" y="48"/>
                    <a:pt x="237" y="50"/>
                    <a:pt x="274" y="66"/>
                  </a:cubicBezTo>
                  <a:cubicBezTo>
                    <a:pt x="311" y="82"/>
                    <a:pt x="342" y="112"/>
                    <a:pt x="358" y="153"/>
                  </a:cubicBezTo>
                  <a:cubicBezTo>
                    <a:pt x="374" y="193"/>
                    <a:pt x="372" y="237"/>
                    <a:pt x="356" y="274"/>
                  </a:cubicBezTo>
                  <a:cubicBezTo>
                    <a:pt x="340" y="311"/>
                    <a:pt x="309" y="342"/>
                    <a:pt x="269" y="358"/>
                  </a:cubicBezTo>
                  <a:cubicBezTo>
                    <a:pt x="228" y="374"/>
                    <a:pt x="185" y="372"/>
                    <a:pt x="148" y="356"/>
                  </a:cubicBezTo>
                  <a:cubicBezTo>
                    <a:pt x="111" y="340"/>
                    <a:pt x="80" y="309"/>
                    <a:pt x="64" y="269"/>
                  </a:cubicBezTo>
                  <a:cubicBezTo>
                    <a:pt x="48" y="228"/>
                    <a:pt x="50" y="185"/>
                    <a:pt x="66" y="148"/>
                  </a:cubicBezTo>
                  <a:close/>
                  <a:moveTo>
                    <a:pt x="176" y="224"/>
                  </a:moveTo>
                  <a:cubicBezTo>
                    <a:pt x="176" y="224"/>
                    <a:pt x="176" y="224"/>
                    <a:pt x="176" y="224"/>
                  </a:cubicBezTo>
                  <a:cubicBezTo>
                    <a:pt x="169" y="205"/>
                    <a:pt x="178" y="184"/>
                    <a:pt x="197" y="176"/>
                  </a:cubicBezTo>
                  <a:cubicBezTo>
                    <a:pt x="216" y="168"/>
                    <a:pt x="238" y="178"/>
                    <a:pt x="246" y="197"/>
                  </a:cubicBezTo>
                  <a:cubicBezTo>
                    <a:pt x="253" y="216"/>
                    <a:pt x="244" y="238"/>
                    <a:pt x="225" y="245"/>
                  </a:cubicBezTo>
                  <a:cubicBezTo>
                    <a:pt x="205" y="253"/>
                    <a:pt x="184" y="244"/>
                    <a:pt x="176" y="224"/>
                  </a:cubicBezTo>
                  <a:close/>
                  <a:moveTo>
                    <a:pt x="111" y="248"/>
                  </a:moveTo>
                  <a:cubicBezTo>
                    <a:pt x="111" y="248"/>
                    <a:pt x="111" y="248"/>
                    <a:pt x="111" y="248"/>
                  </a:cubicBezTo>
                  <a:cubicBezTo>
                    <a:pt x="114" y="236"/>
                    <a:pt x="114" y="236"/>
                    <a:pt x="114" y="236"/>
                  </a:cubicBezTo>
                  <a:cubicBezTo>
                    <a:pt x="117" y="224"/>
                    <a:pt x="117" y="224"/>
                    <a:pt x="117" y="224"/>
                  </a:cubicBezTo>
                  <a:cubicBezTo>
                    <a:pt x="130" y="223"/>
                    <a:pt x="130" y="223"/>
                    <a:pt x="130" y="223"/>
                  </a:cubicBezTo>
                  <a:cubicBezTo>
                    <a:pt x="142" y="222"/>
                    <a:pt x="142" y="222"/>
                    <a:pt x="142" y="222"/>
                  </a:cubicBezTo>
                  <a:cubicBezTo>
                    <a:pt x="147" y="234"/>
                    <a:pt x="147" y="234"/>
                    <a:pt x="147" y="234"/>
                  </a:cubicBezTo>
                  <a:cubicBezTo>
                    <a:pt x="151" y="245"/>
                    <a:pt x="151" y="245"/>
                    <a:pt x="151" y="245"/>
                  </a:cubicBezTo>
                  <a:cubicBezTo>
                    <a:pt x="142" y="253"/>
                    <a:pt x="142" y="253"/>
                    <a:pt x="142" y="253"/>
                  </a:cubicBezTo>
                  <a:cubicBezTo>
                    <a:pt x="132" y="261"/>
                    <a:pt x="132" y="261"/>
                    <a:pt x="132" y="261"/>
                  </a:cubicBezTo>
                  <a:cubicBezTo>
                    <a:pt x="121" y="255"/>
                    <a:pt x="121" y="255"/>
                    <a:pt x="121" y="255"/>
                  </a:cubicBezTo>
                  <a:cubicBezTo>
                    <a:pt x="111" y="248"/>
                    <a:pt x="111" y="248"/>
                    <a:pt x="111" y="248"/>
                  </a:cubicBezTo>
                  <a:close/>
                  <a:moveTo>
                    <a:pt x="129" y="143"/>
                  </a:moveTo>
                  <a:cubicBezTo>
                    <a:pt x="129" y="143"/>
                    <a:pt x="129" y="143"/>
                    <a:pt x="129" y="143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53" y="136"/>
                    <a:pt x="153" y="136"/>
                    <a:pt x="153" y="136"/>
                  </a:cubicBezTo>
                  <a:cubicBezTo>
                    <a:pt x="160" y="146"/>
                    <a:pt x="160" y="146"/>
                    <a:pt x="160" y="146"/>
                  </a:cubicBezTo>
                  <a:cubicBezTo>
                    <a:pt x="167" y="157"/>
                    <a:pt x="167" y="157"/>
                    <a:pt x="167" y="157"/>
                  </a:cubicBezTo>
                  <a:cubicBezTo>
                    <a:pt x="159" y="167"/>
                    <a:pt x="159" y="167"/>
                    <a:pt x="159" y="167"/>
                  </a:cubicBezTo>
                  <a:cubicBezTo>
                    <a:pt x="151" y="176"/>
                    <a:pt x="151" y="176"/>
                    <a:pt x="151" y="176"/>
                  </a:cubicBezTo>
                  <a:cubicBezTo>
                    <a:pt x="139" y="172"/>
                    <a:pt x="139" y="172"/>
                    <a:pt x="139" y="172"/>
                  </a:cubicBezTo>
                  <a:cubicBezTo>
                    <a:pt x="128" y="168"/>
                    <a:pt x="128" y="168"/>
                    <a:pt x="128" y="16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9" y="143"/>
                    <a:pt x="129" y="143"/>
                    <a:pt x="129" y="143"/>
                  </a:cubicBezTo>
                  <a:close/>
                  <a:moveTo>
                    <a:pt x="229" y="105"/>
                  </a:moveTo>
                  <a:cubicBezTo>
                    <a:pt x="229" y="105"/>
                    <a:pt x="229" y="105"/>
                    <a:pt x="229" y="105"/>
                  </a:cubicBezTo>
                  <a:cubicBezTo>
                    <a:pt x="238" y="114"/>
                    <a:pt x="238" y="114"/>
                    <a:pt x="238" y="114"/>
                  </a:cubicBezTo>
                  <a:cubicBezTo>
                    <a:pt x="247" y="123"/>
                    <a:pt x="247" y="123"/>
                    <a:pt x="247" y="123"/>
                  </a:cubicBezTo>
                  <a:cubicBezTo>
                    <a:pt x="241" y="134"/>
                    <a:pt x="241" y="134"/>
                    <a:pt x="241" y="134"/>
                  </a:cubicBezTo>
                  <a:cubicBezTo>
                    <a:pt x="235" y="145"/>
                    <a:pt x="235" y="145"/>
                    <a:pt x="235" y="145"/>
                  </a:cubicBezTo>
                  <a:cubicBezTo>
                    <a:pt x="223" y="143"/>
                    <a:pt x="223" y="143"/>
                    <a:pt x="223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18" y="111"/>
                    <a:pt x="218" y="111"/>
                    <a:pt x="218" y="111"/>
                  </a:cubicBezTo>
                  <a:cubicBezTo>
                    <a:pt x="229" y="105"/>
                    <a:pt x="229" y="105"/>
                    <a:pt x="229" y="105"/>
                  </a:cubicBezTo>
                  <a:close/>
                  <a:moveTo>
                    <a:pt x="311" y="174"/>
                  </a:moveTo>
                  <a:cubicBezTo>
                    <a:pt x="311" y="174"/>
                    <a:pt x="311" y="174"/>
                    <a:pt x="311" y="174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80" y="199"/>
                    <a:pt x="280" y="199"/>
                    <a:pt x="280" y="199"/>
                  </a:cubicBezTo>
                  <a:cubicBezTo>
                    <a:pt x="275" y="188"/>
                    <a:pt x="275" y="188"/>
                    <a:pt x="275" y="188"/>
                  </a:cubicBezTo>
                  <a:cubicBezTo>
                    <a:pt x="271" y="176"/>
                    <a:pt x="271" y="176"/>
                    <a:pt x="271" y="176"/>
                  </a:cubicBezTo>
                  <a:cubicBezTo>
                    <a:pt x="280" y="168"/>
                    <a:pt x="280" y="168"/>
                    <a:pt x="280" y="168"/>
                  </a:cubicBezTo>
                  <a:cubicBezTo>
                    <a:pt x="290" y="160"/>
                    <a:pt x="290" y="160"/>
                    <a:pt x="290" y="160"/>
                  </a:cubicBezTo>
                  <a:cubicBezTo>
                    <a:pt x="300" y="167"/>
                    <a:pt x="300" y="167"/>
                    <a:pt x="300" y="167"/>
                  </a:cubicBezTo>
                  <a:cubicBezTo>
                    <a:pt x="311" y="174"/>
                    <a:pt x="311" y="174"/>
                    <a:pt x="311" y="174"/>
                  </a:cubicBezTo>
                  <a:close/>
                  <a:moveTo>
                    <a:pt x="293" y="279"/>
                  </a:moveTo>
                  <a:cubicBezTo>
                    <a:pt x="293" y="279"/>
                    <a:pt x="293" y="279"/>
                    <a:pt x="293" y="279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69" y="285"/>
                    <a:pt x="269" y="285"/>
                    <a:pt x="269" y="285"/>
                  </a:cubicBezTo>
                  <a:cubicBezTo>
                    <a:pt x="262" y="275"/>
                    <a:pt x="262" y="275"/>
                    <a:pt x="262" y="275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63" y="255"/>
                    <a:pt x="263" y="255"/>
                    <a:pt x="263" y="255"/>
                  </a:cubicBezTo>
                  <a:cubicBezTo>
                    <a:pt x="271" y="245"/>
                    <a:pt x="271" y="245"/>
                    <a:pt x="271" y="245"/>
                  </a:cubicBezTo>
                  <a:cubicBezTo>
                    <a:pt x="283" y="249"/>
                    <a:pt x="283" y="249"/>
                    <a:pt x="283" y="249"/>
                  </a:cubicBezTo>
                  <a:cubicBezTo>
                    <a:pt x="294" y="254"/>
                    <a:pt x="294" y="254"/>
                    <a:pt x="294" y="254"/>
                  </a:cubicBezTo>
                  <a:cubicBezTo>
                    <a:pt x="294" y="266"/>
                    <a:pt x="294" y="266"/>
                    <a:pt x="294" y="266"/>
                  </a:cubicBezTo>
                  <a:cubicBezTo>
                    <a:pt x="293" y="279"/>
                    <a:pt x="293" y="279"/>
                    <a:pt x="293" y="279"/>
                  </a:cubicBezTo>
                  <a:close/>
                  <a:moveTo>
                    <a:pt x="193" y="316"/>
                  </a:moveTo>
                  <a:cubicBezTo>
                    <a:pt x="193" y="316"/>
                    <a:pt x="193" y="316"/>
                    <a:pt x="193" y="316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75" y="298"/>
                    <a:pt x="175" y="298"/>
                    <a:pt x="175" y="298"/>
                  </a:cubicBezTo>
                  <a:cubicBezTo>
                    <a:pt x="181" y="287"/>
                    <a:pt x="181" y="287"/>
                    <a:pt x="181" y="287"/>
                  </a:cubicBezTo>
                  <a:cubicBezTo>
                    <a:pt x="186" y="276"/>
                    <a:pt x="186" y="276"/>
                    <a:pt x="186" y="276"/>
                  </a:cubicBezTo>
                  <a:cubicBezTo>
                    <a:pt x="199" y="278"/>
                    <a:pt x="199" y="278"/>
                    <a:pt x="199" y="278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3" y="292"/>
                    <a:pt x="213" y="292"/>
                    <a:pt x="213" y="292"/>
                  </a:cubicBezTo>
                  <a:cubicBezTo>
                    <a:pt x="215" y="304"/>
                    <a:pt x="215" y="304"/>
                    <a:pt x="215" y="304"/>
                  </a:cubicBezTo>
                  <a:cubicBezTo>
                    <a:pt x="204" y="310"/>
                    <a:pt x="204" y="310"/>
                    <a:pt x="204" y="310"/>
                  </a:cubicBezTo>
                  <a:cubicBezTo>
                    <a:pt x="193" y="316"/>
                    <a:pt x="193" y="316"/>
                    <a:pt x="193" y="316"/>
                  </a:cubicBezTo>
                  <a:close/>
                  <a:moveTo>
                    <a:pt x="54" y="273"/>
                  </a:moveTo>
                  <a:cubicBezTo>
                    <a:pt x="54" y="273"/>
                    <a:pt x="54" y="273"/>
                    <a:pt x="54" y="273"/>
                  </a:cubicBezTo>
                  <a:cubicBezTo>
                    <a:pt x="20" y="186"/>
                    <a:pt x="62" y="88"/>
                    <a:pt x="149" y="54"/>
                  </a:cubicBezTo>
                  <a:cubicBezTo>
                    <a:pt x="236" y="19"/>
                    <a:pt x="334" y="62"/>
                    <a:pt x="368" y="149"/>
                  </a:cubicBezTo>
                  <a:cubicBezTo>
                    <a:pt x="402" y="236"/>
                    <a:pt x="360" y="334"/>
                    <a:pt x="273" y="368"/>
                  </a:cubicBezTo>
                  <a:cubicBezTo>
                    <a:pt x="186" y="402"/>
                    <a:pt x="88" y="359"/>
                    <a:pt x="54" y="273"/>
                  </a:cubicBez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6" name="Freeform 15"/>
            <p:cNvSpPr>
              <a:spLocks noEditPoints="1"/>
            </p:cNvSpPr>
            <p:nvPr/>
          </p:nvSpPr>
          <p:spPr>
            <a:xfrm>
              <a:off x="742" y="2263"/>
              <a:ext cx="400" cy="401"/>
            </a:xfrm>
            <a:custGeom>
              <a:avLst/>
              <a:gdLst/>
              <a:ahLst/>
              <a:cxnLst>
                <a:cxn ang="0">
                  <a:pos x="403" y="5"/>
                </a:cxn>
                <a:cxn ang="0">
                  <a:pos x="472" y="26"/>
                </a:cxn>
                <a:cxn ang="0">
                  <a:pos x="538" y="59"/>
                </a:cxn>
                <a:cxn ang="0">
                  <a:pos x="591" y="107"/>
                </a:cxn>
                <a:cxn ang="0">
                  <a:pos x="636" y="163"/>
                </a:cxn>
                <a:cxn ang="0">
                  <a:pos x="669" y="231"/>
                </a:cxn>
                <a:cxn ang="0">
                  <a:pos x="686" y="303"/>
                </a:cxn>
                <a:cxn ang="0">
                  <a:pos x="686" y="373"/>
                </a:cxn>
                <a:cxn ang="0">
                  <a:pos x="674" y="444"/>
                </a:cxn>
                <a:cxn ang="0">
                  <a:pos x="648" y="509"/>
                </a:cxn>
                <a:cxn ang="0">
                  <a:pos x="607" y="568"/>
                </a:cxn>
                <a:cxn ang="0">
                  <a:pos x="553" y="620"/>
                </a:cxn>
                <a:cxn ang="0">
                  <a:pos x="493" y="654"/>
                </a:cxn>
                <a:cxn ang="0">
                  <a:pos x="426" y="678"/>
                </a:cxn>
                <a:cxn ang="0">
                  <a:pos x="353" y="690"/>
                </a:cxn>
                <a:cxn ang="0">
                  <a:pos x="283" y="685"/>
                </a:cxn>
                <a:cxn ang="0">
                  <a:pos x="210" y="664"/>
                </a:cxn>
                <a:cxn ang="0">
                  <a:pos x="148" y="628"/>
                </a:cxn>
                <a:cxn ang="0">
                  <a:pos x="95" y="583"/>
                </a:cxn>
                <a:cxn ang="0">
                  <a:pos x="50" y="525"/>
                </a:cxn>
                <a:cxn ang="0">
                  <a:pos x="17" y="461"/>
                </a:cxn>
                <a:cxn ang="0">
                  <a:pos x="3" y="391"/>
                </a:cxn>
                <a:cxn ang="0">
                  <a:pos x="0" y="320"/>
                </a:cxn>
                <a:cxn ang="0">
                  <a:pos x="12" y="250"/>
                </a:cxn>
                <a:cxn ang="0">
                  <a:pos x="38" y="181"/>
                </a:cxn>
                <a:cxn ang="0">
                  <a:pos x="81" y="122"/>
                </a:cxn>
                <a:cxn ang="0">
                  <a:pos x="134" y="74"/>
                </a:cxn>
                <a:cxn ang="0">
                  <a:pos x="193" y="36"/>
                </a:cxn>
                <a:cxn ang="0">
                  <a:pos x="262" y="12"/>
                </a:cxn>
                <a:cxn ang="0">
                  <a:pos x="333" y="0"/>
                </a:cxn>
                <a:cxn ang="0">
                  <a:pos x="360" y="308"/>
                </a:cxn>
                <a:cxn ang="0">
                  <a:pos x="328" y="382"/>
                </a:cxn>
                <a:cxn ang="0">
                  <a:pos x="383" y="329"/>
                </a:cxn>
                <a:cxn ang="0">
                  <a:pos x="188" y="275"/>
                </a:cxn>
                <a:cxn ang="0">
                  <a:pos x="550" y="263"/>
                </a:cxn>
                <a:cxn ang="0">
                  <a:pos x="550" y="263"/>
                </a:cxn>
                <a:cxn ang="0">
                  <a:pos x="140" y="427"/>
                </a:cxn>
                <a:cxn ang="0">
                  <a:pos x="431" y="143"/>
                </a:cxn>
                <a:cxn ang="0">
                  <a:pos x="431" y="143"/>
                </a:cxn>
                <a:cxn ang="0">
                  <a:pos x="255" y="546"/>
                </a:cxn>
                <a:cxn ang="0">
                  <a:pos x="262" y="139"/>
                </a:cxn>
                <a:cxn ang="0">
                  <a:pos x="262" y="139"/>
                </a:cxn>
                <a:cxn ang="0">
                  <a:pos x="547" y="432"/>
                </a:cxn>
                <a:cxn ang="0">
                  <a:pos x="407" y="504"/>
                </a:cxn>
                <a:cxn ang="0">
                  <a:pos x="407" y="504"/>
                </a:cxn>
                <a:cxn ang="0">
                  <a:pos x="476" y="379"/>
                </a:cxn>
                <a:cxn ang="0">
                  <a:pos x="533" y="494"/>
                </a:cxn>
                <a:cxn ang="0">
                  <a:pos x="533" y="494"/>
                </a:cxn>
                <a:cxn ang="0">
                  <a:pos x="372" y="583"/>
                </a:cxn>
                <a:cxn ang="0">
                  <a:pos x="226" y="411"/>
                </a:cxn>
                <a:cxn ang="0">
                  <a:pos x="226" y="411"/>
                </a:cxn>
                <a:cxn ang="0">
                  <a:pos x="103" y="370"/>
                </a:cxn>
                <a:cxn ang="0">
                  <a:pos x="276" y="229"/>
                </a:cxn>
                <a:cxn ang="0">
                  <a:pos x="276" y="229"/>
                </a:cxn>
                <a:cxn ang="0">
                  <a:pos x="378" y="213"/>
                </a:cxn>
                <a:cxn ang="0">
                  <a:pos x="493" y="157"/>
                </a:cxn>
                <a:cxn ang="0">
                  <a:pos x="493" y="157"/>
                </a:cxn>
              </a:cxnLst>
              <a:pathLst>
                <a:path w="232" h="233">
                  <a:moveTo>
                    <a:pt x="118" y="18"/>
                  </a:moveTo>
                  <a:cubicBezTo>
                    <a:pt x="119" y="18"/>
                    <a:pt x="119" y="18"/>
                    <a:pt x="120" y="18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36" y="2"/>
                    <a:pt x="136" y="2"/>
                    <a:pt x="136" y="2"/>
                  </a:cubicBezTo>
                  <a:cubicBezTo>
                    <a:pt x="139" y="21"/>
                    <a:pt x="139" y="21"/>
                    <a:pt x="139" y="21"/>
                  </a:cubicBezTo>
                  <a:cubicBezTo>
                    <a:pt x="139" y="21"/>
                    <a:pt x="140" y="21"/>
                    <a:pt x="140" y="21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59" y="9"/>
                    <a:pt x="159" y="9"/>
                    <a:pt x="159" y="9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8" y="28"/>
                    <a:pt x="159" y="28"/>
                    <a:pt x="159" y="28"/>
                  </a:cubicBezTo>
                  <a:cubicBezTo>
                    <a:pt x="173" y="15"/>
                    <a:pt x="173" y="15"/>
                    <a:pt x="173" y="15"/>
                  </a:cubicBezTo>
                  <a:cubicBezTo>
                    <a:pt x="181" y="20"/>
                    <a:pt x="181" y="20"/>
                    <a:pt x="181" y="20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8"/>
                    <a:pt x="176" y="39"/>
                    <a:pt x="177" y="39"/>
                  </a:cubicBezTo>
                  <a:cubicBezTo>
                    <a:pt x="192" y="29"/>
                    <a:pt x="192" y="29"/>
                    <a:pt x="192" y="29"/>
                  </a:cubicBezTo>
                  <a:cubicBezTo>
                    <a:pt x="199" y="36"/>
                    <a:pt x="199" y="36"/>
                    <a:pt x="199" y="36"/>
                  </a:cubicBezTo>
                  <a:cubicBezTo>
                    <a:pt x="190" y="52"/>
                    <a:pt x="190" y="52"/>
                    <a:pt x="190" y="52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14" y="55"/>
                    <a:pt x="214" y="55"/>
                    <a:pt x="214" y="55"/>
                  </a:cubicBezTo>
                  <a:cubicBezTo>
                    <a:pt x="202" y="69"/>
                    <a:pt x="202" y="69"/>
                    <a:pt x="202" y="69"/>
                  </a:cubicBezTo>
                  <a:cubicBezTo>
                    <a:pt x="203" y="70"/>
                    <a:pt x="203" y="71"/>
                    <a:pt x="203" y="72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5" y="78"/>
                    <a:pt x="225" y="78"/>
                    <a:pt x="225" y="78"/>
                  </a:cubicBezTo>
                  <a:cubicBezTo>
                    <a:pt x="210" y="89"/>
                    <a:pt x="210" y="89"/>
                    <a:pt x="210" y="89"/>
                  </a:cubicBezTo>
                  <a:cubicBezTo>
                    <a:pt x="211" y="90"/>
                    <a:pt x="211" y="90"/>
                    <a:pt x="211" y="91"/>
                  </a:cubicBezTo>
                  <a:cubicBezTo>
                    <a:pt x="229" y="92"/>
                    <a:pt x="229" y="92"/>
                    <a:pt x="229" y="92"/>
                  </a:cubicBezTo>
                  <a:cubicBezTo>
                    <a:pt x="231" y="102"/>
                    <a:pt x="231" y="102"/>
                    <a:pt x="231" y="102"/>
                  </a:cubicBezTo>
                  <a:cubicBezTo>
                    <a:pt x="214" y="110"/>
                    <a:pt x="214" y="110"/>
                    <a:pt x="214" y="110"/>
                  </a:cubicBezTo>
                  <a:cubicBezTo>
                    <a:pt x="214" y="110"/>
                    <a:pt x="214" y="111"/>
                    <a:pt x="214" y="111"/>
                  </a:cubicBezTo>
                  <a:cubicBezTo>
                    <a:pt x="232" y="117"/>
                    <a:pt x="232" y="117"/>
                    <a:pt x="232" y="117"/>
                  </a:cubicBezTo>
                  <a:cubicBezTo>
                    <a:pt x="231" y="126"/>
                    <a:pt x="231" y="126"/>
                    <a:pt x="231" y="126"/>
                  </a:cubicBezTo>
                  <a:cubicBezTo>
                    <a:pt x="213" y="130"/>
                    <a:pt x="213" y="130"/>
                    <a:pt x="213" y="130"/>
                  </a:cubicBezTo>
                  <a:cubicBezTo>
                    <a:pt x="213" y="131"/>
                    <a:pt x="213" y="131"/>
                    <a:pt x="213" y="132"/>
                  </a:cubicBezTo>
                  <a:cubicBezTo>
                    <a:pt x="229" y="141"/>
                    <a:pt x="229" y="141"/>
                    <a:pt x="229" y="141"/>
                  </a:cubicBezTo>
                  <a:cubicBezTo>
                    <a:pt x="227" y="150"/>
                    <a:pt x="227" y="150"/>
                    <a:pt x="227" y="150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8" y="151"/>
                    <a:pt x="208" y="151"/>
                    <a:pt x="208" y="152"/>
                  </a:cubicBezTo>
                  <a:cubicBezTo>
                    <a:pt x="222" y="164"/>
                    <a:pt x="222" y="164"/>
                    <a:pt x="222" y="164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199" y="169"/>
                    <a:pt x="199" y="169"/>
                    <a:pt x="199" y="169"/>
                  </a:cubicBezTo>
                  <a:cubicBezTo>
                    <a:pt x="199" y="169"/>
                    <a:pt x="199" y="169"/>
                    <a:pt x="199" y="170"/>
                  </a:cubicBezTo>
                  <a:cubicBezTo>
                    <a:pt x="210" y="185"/>
                    <a:pt x="210" y="185"/>
                    <a:pt x="210" y="185"/>
                  </a:cubicBezTo>
                  <a:cubicBezTo>
                    <a:pt x="204" y="192"/>
                    <a:pt x="204" y="192"/>
                    <a:pt x="204" y="192"/>
                  </a:cubicBezTo>
                  <a:cubicBezTo>
                    <a:pt x="187" y="185"/>
                    <a:pt x="187" y="185"/>
                    <a:pt x="187" y="185"/>
                  </a:cubicBezTo>
                  <a:cubicBezTo>
                    <a:pt x="186" y="185"/>
                    <a:pt x="186" y="186"/>
                    <a:pt x="186" y="186"/>
                  </a:cubicBezTo>
                  <a:cubicBezTo>
                    <a:pt x="194" y="203"/>
                    <a:pt x="194" y="203"/>
                    <a:pt x="194" y="203"/>
                  </a:cubicBezTo>
                  <a:cubicBezTo>
                    <a:pt x="186" y="209"/>
                    <a:pt x="186" y="209"/>
                    <a:pt x="186" y="209"/>
                  </a:cubicBezTo>
                  <a:cubicBezTo>
                    <a:pt x="171" y="198"/>
                    <a:pt x="171" y="198"/>
                    <a:pt x="171" y="198"/>
                  </a:cubicBezTo>
                  <a:cubicBezTo>
                    <a:pt x="171" y="198"/>
                    <a:pt x="170" y="199"/>
                    <a:pt x="170" y="199"/>
                  </a:cubicBezTo>
                  <a:cubicBezTo>
                    <a:pt x="174" y="217"/>
                    <a:pt x="174" y="217"/>
                    <a:pt x="174" y="217"/>
                  </a:cubicBezTo>
                  <a:cubicBezTo>
                    <a:pt x="166" y="221"/>
                    <a:pt x="166" y="221"/>
                    <a:pt x="166" y="221"/>
                  </a:cubicBezTo>
                  <a:cubicBezTo>
                    <a:pt x="153" y="208"/>
                    <a:pt x="153" y="208"/>
                    <a:pt x="153" y="208"/>
                  </a:cubicBezTo>
                  <a:cubicBezTo>
                    <a:pt x="152" y="208"/>
                    <a:pt x="152" y="208"/>
                    <a:pt x="151" y="208"/>
                  </a:cubicBezTo>
                  <a:cubicBezTo>
                    <a:pt x="152" y="227"/>
                    <a:pt x="152" y="227"/>
                    <a:pt x="152" y="227"/>
                  </a:cubicBezTo>
                  <a:cubicBezTo>
                    <a:pt x="143" y="229"/>
                    <a:pt x="143" y="229"/>
                    <a:pt x="143" y="229"/>
                  </a:cubicBezTo>
                  <a:cubicBezTo>
                    <a:pt x="133" y="213"/>
                    <a:pt x="133" y="213"/>
                    <a:pt x="133" y="213"/>
                  </a:cubicBezTo>
                  <a:cubicBezTo>
                    <a:pt x="133" y="214"/>
                    <a:pt x="132" y="214"/>
                    <a:pt x="132" y="214"/>
                  </a:cubicBezTo>
                  <a:cubicBezTo>
                    <a:pt x="128" y="232"/>
                    <a:pt x="128" y="232"/>
                    <a:pt x="128" y="232"/>
                  </a:cubicBezTo>
                  <a:cubicBezTo>
                    <a:pt x="119" y="233"/>
                    <a:pt x="119" y="233"/>
                    <a:pt x="119" y="233"/>
                  </a:cubicBezTo>
                  <a:cubicBezTo>
                    <a:pt x="113" y="215"/>
                    <a:pt x="113" y="215"/>
                    <a:pt x="113" y="215"/>
                  </a:cubicBezTo>
                  <a:cubicBezTo>
                    <a:pt x="112" y="215"/>
                    <a:pt x="112" y="215"/>
                    <a:pt x="111" y="215"/>
                  </a:cubicBezTo>
                  <a:cubicBezTo>
                    <a:pt x="104" y="232"/>
                    <a:pt x="104" y="232"/>
                    <a:pt x="104" y="232"/>
                  </a:cubicBezTo>
                  <a:cubicBezTo>
                    <a:pt x="95" y="231"/>
                    <a:pt x="95" y="231"/>
                    <a:pt x="95" y="231"/>
                  </a:cubicBezTo>
                  <a:cubicBezTo>
                    <a:pt x="92" y="212"/>
                    <a:pt x="92" y="212"/>
                    <a:pt x="92" y="212"/>
                  </a:cubicBezTo>
                  <a:cubicBezTo>
                    <a:pt x="92" y="212"/>
                    <a:pt x="91" y="212"/>
                    <a:pt x="91" y="212"/>
                  </a:cubicBezTo>
                  <a:cubicBezTo>
                    <a:pt x="80" y="227"/>
                    <a:pt x="80" y="227"/>
                    <a:pt x="80" y="227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3" y="205"/>
                    <a:pt x="73" y="205"/>
                    <a:pt x="73" y="205"/>
                  </a:cubicBezTo>
                  <a:cubicBezTo>
                    <a:pt x="72" y="205"/>
                    <a:pt x="72" y="205"/>
                    <a:pt x="71" y="205"/>
                  </a:cubicBezTo>
                  <a:cubicBezTo>
                    <a:pt x="58" y="217"/>
                    <a:pt x="58" y="217"/>
                    <a:pt x="58" y="217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5" y="194"/>
                    <a:pt x="55" y="194"/>
                    <a:pt x="55" y="194"/>
                  </a:cubicBezTo>
                  <a:cubicBezTo>
                    <a:pt x="55" y="194"/>
                    <a:pt x="55" y="194"/>
                    <a:pt x="54" y="19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2" y="197"/>
                    <a:pt x="32" y="197"/>
                    <a:pt x="32" y="19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40" y="180"/>
                    <a:pt x="40" y="179"/>
                    <a:pt x="40" y="179"/>
                  </a:cubicBezTo>
                  <a:cubicBezTo>
                    <a:pt x="22" y="185"/>
                    <a:pt x="22" y="185"/>
                    <a:pt x="22" y="185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9" y="163"/>
                    <a:pt x="28" y="162"/>
                    <a:pt x="28" y="162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1" y="144"/>
                    <a:pt x="21" y="143"/>
                    <a:pt x="21" y="143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1" y="132"/>
                    <a:pt x="1" y="132"/>
                    <a:pt x="1" y="132"/>
                  </a:cubicBezTo>
                  <a:cubicBezTo>
                    <a:pt x="17" y="124"/>
                    <a:pt x="17" y="124"/>
                    <a:pt x="17" y="124"/>
                  </a:cubicBezTo>
                  <a:cubicBezTo>
                    <a:pt x="17" y="123"/>
                    <a:pt x="17" y="123"/>
                    <a:pt x="17" y="12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18" y="103"/>
                    <a:pt x="18" y="103"/>
                    <a:pt x="18" y="103"/>
                  </a:cubicBezTo>
                  <a:cubicBezTo>
                    <a:pt x="18" y="103"/>
                    <a:pt x="18" y="102"/>
                    <a:pt x="18" y="102"/>
                  </a:cubicBezTo>
                  <a:cubicBezTo>
                    <a:pt x="2" y="93"/>
                    <a:pt x="2" y="93"/>
                    <a:pt x="2" y="9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3"/>
                    <a:pt x="23" y="82"/>
                    <a:pt x="23" y="82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5" y="48"/>
                    <a:pt x="45" y="48"/>
                    <a:pt x="45" y="4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5"/>
                    <a:pt x="61" y="35"/>
                    <a:pt x="61" y="34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8" y="25"/>
                    <a:pt x="79" y="25"/>
                    <a:pt x="79" y="25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88" y="4"/>
                    <a:pt x="88" y="4"/>
                    <a:pt x="88" y="4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8" y="19"/>
                    <a:pt x="99" y="19"/>
                    <a:pt x="99" y="19"/>
                  </a:cubicBezTo>
                  <a:cubicBezTo>
                    <a:pt x="102" y="1"/>
                    <a:pt x="102" y="1"/>
                    <a:pt x="102" y="1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18" y="18"/>
                    <a:pt x="118" y="18"/>
                    <a:pt x="118" y="18"/>
                  </a:cubicBezTo>
                  <a:close/>
                  <a:moveTo>
                    <a:pt x="129" y="111"/>
                  </a:moveTo>
                  <a:cubicBezTo>
                    <a:pt x="129" y="111"/>
                    <a:pt x="129" y="111"/>
                    <a:pt x="129" y="111"/>
                  </a:cubicBezTo>
                  <a:cubicBezTo>
                    <a:pt x="127" y="108"/>
                    <a:pt x="124" y="105"/>
                    <a:pt x="121" y="104"/>
                  </a:cubicBezTo>
                  <a:cubicBezTo>
                    <a:pt x="118" y="102"/>
                    <a:pt x="114" y="102"/>
                    <a:pt x="111" y="104"/>
                  </a:cubicBezTo>
                  <a:cubicBezTo>
                    <a:pt x="107" y="105"/>
                    <a:pt x="104" y="108"/>
                    <a:pt x="103" y="111"/>
                  </a:cubicBezTo>
                  <a:cubicBezTo>
                    <a:pt x="102" y="114"/>
                    <a:pt x="101" y="118"/>
                    <a:pt x="103" y="122"/>
                  </a:cubicBezTo>
                  <a:cubicBezTo>
                    <a:pt x="104" y="125"/>
                    <a:pt x="107" y="128"/>
                    <a:pt x="110" y="129"/>
                  </a:cubicBezTo>
                  <a:cubicBezTo>
                    <a:pt x="110" y="129"/>
                    <a:pt x="110" y="129"/>
                    <a:pt x="110" y="129"/>
                  </a:cubicBezTo>
                  <a:cubicBezTo>
                    <a:pt x="113" y="131"/>
                    <a:pt x="117" y="131"/>
                    <a:pt x="121" y="129"/>
                  </a:cubicBezTo>
                  <a:cubicBezTo>
                    <a:pt x="124" y="128"/>
                    <a:pt x="127" y="125"/>
                    <a:pt x="128" y="122"/>
                  </a:cubicBezTo>
                  <a:cubicBezTo>
                    <a:pt x="130" y="119"/>
                    <a:pt x="130" y="115"/>
                    <a:pt x="129" y="111"/>
                  </a:cubicBezTo>
                  <a:close/>
                  <a:moveTo>
                    <a:pt x="48" y="87"/>
                  </a:moveTo>
                  <a:cubicBezTo>
                    <a:pt x="48" y="87"/>
                    <a:pt x="48" y="87"/>
                    <a:pt x="48" y="87"/>
                  </a:cubicBezTo>
                  <a:cubicBezTo>
                    <a:pt x="46" y="91"/>
                    <a:pt x="48" y="96"/>
                    <a:pt x="52" y="98"/>
                  </a:cubicBezTo>
                  <a:cubicBezTo>
                    <a:pt x="56" y="100"/>
                    <a:pt x="61" y="98"/>
                    <a:pt x="63" y="93"/>
                  </a:cubicBezTo>
                  <a:cubicBezTo>
                    <a:pt x="65" y="89"/>
                    <a:pt x="63" y="84"/>
                    <a:pt x="59" y="83"/>
                  </a:cubicBezTo>
                  <a:cubicBezTo>
                    <a:pt x="54" y="81"/>
                    <a:pt x="49" y="83"/>
                    <a:pt x="48" y="87"/>
                  </a:cubicBezTo>
                  <a:close/>
                  <a:moveTo>
                    <a:pt x="185" y="89"/>
                  </a:moveTo>
                  <a:cubicBezTo>
                    <a:pt x="185" y="89"/>
                    <a:pt x="185" y="89"/>
                    <a:pt x="185" y="89"/>
                  </a:cubicBezTo>
                  <a:cubicBezTo>
                    <a:pt x="183" y="85"/>
                    <a:pt x="178" y="83"/>
                    <a:pt x="174" y="85"/>
                  </a:cubicBezTo>
                  <a:cubicBezTo>
                    <a:pt x="170" y="86"/>
                    <a:pt x="168" y="91"/>
                    <a:pt x="169" y="95"/>
                  </a:cubicBezTo>
                  <a:cubicBezTo>
                    <a:pt x="171" y="100"/>
                    <a:pt x="176" y="102"/>
                    <a:pt x="180" y="100"/>
                  </a:cubicBezTo>
                  <a:cubicBezTo>
                    <a:pt x="184" y="98"/>
                    <a:pt x="186" y="94"/>
                    <a:pt x="185" y="89"/>
                  </a:cubicBezTo>
                  <a:close/>
                  <a:moveTo>
                    <a:pt x="62" y="138"/>
                  </a:moveTo>
                  <a:cubicBezTo>
                    <a:pt x="62" y="138"/>
                    <a:pt x="62" y="138"/>
                    <a:pt x="62" y="138"/>
                  </a:cubicBezTo>
                  <a:cubicBezTo>
                    <a:pt x="60" y="133"/>
                    <a:pt x="56" y="131"/>
                    <a:pt x="51" y="133"/>
                  </a:cubicBezTo>
                  <a:cubicBezTo>
                    <a:pt x="47" y="135"/>
                    <a:pt x="45" y="139"/>
                    <a:pt x="47" y="144"/>
                  </a:cubicBezTo>
                  <a:cubicBezTo>
                    <a:pt x="48" y="148"/>
                    <a:pt x="53" y="150"/>
                    <a:pt x="57" y="148"/>
                  </a:cubicBezTo>
                  <a:cubicBezTo>
                    <a:pt x="62" y="147"/>
                    <a:pt x="64" y="142"/>
                    <a:pt x="62" y="138"/>
                  </a:cubicBezTo>
                  <a:close/>
                  <a:moveTo>
                    <a:pt x="145" y="48"/>
                  </a:moveTo>
                  <a:cubicBezTo>
                    <a:pt x="145" y="48"/>
                    <a:pt x="145" y="48"/>
                    <a:pt x="145" y="48"/>
                  </a:cubicBezTo>
                  <a:cubicBezTo>
                    <a:pt x="141" y="47"/>
                    <a:pt x="136" y="49"/>
                    <a:pt x="134" y="53"/>
                  </a:cubicBezTo>
                  <a:cubicBezTo>
                    <a:pt x="133" y="57"/>
                    <a:pt x="134" y="62"/>
                    <a:pt x="139" y="64"/>
                  </a:cubicBezTo>
                  <a:cubicBezTo>
                    <a:pt x="143" y="65"/>
                    <a:pt x="148" y="63"/>
                    <a:pt x="150" y="59"/>
                  </a:cubicBezTo>
                  <a:cubicBezTo>
                    <a:pt x="151" y="55"/>
                    <a:pt x="149" y="50"/>
                    <a:pt x="145" y="48"/>
                  </a:cubicBezTo>
                  <a:close/>
                  <a:moveTo>
                    <a:pt x="93" y="169"/>
                  </a:moveTo>
                  <a:cubicBezTo>
                    <a:pt x="93" y="169"/>
                    <a:pt x="93" y="169"/>
                    <a:pt x="93" y="169"/>
                  </a:cubicBezTo>
                  <a:cubicBezTo>
                    <a:pt x="88" y="167"/>
                    <a:pt x="84" y="169"/>
                    <a:pt x="82" y="174"/>
                  </a:cubicBezTo>
                  <a:cubicBezTo>
                    <a:pt x="80" y="178"/>
                    <a:pt x="82" y="183"/>
                    <a:pt x="86" y="184"/>
                  </a:cubicBezTo>
                  <a:cubicBezTo>
                    <a:pt x="90" y="186"/>
                    <a:pt x="95" y="184"/>
                    <a:pt x="97" y="180"/>
                  </a:cubicBezTo>
                  <a:cubicBezTo>
                    <a:pt x="99" y="176"/>
                    <a:pt x="97" y="171"/>
                    <a:pt x="93" y="169"/>
                  </a:cubicBezTo>
                  <a:close/>
                  <a:moveTo>
                    <a:pt x="88" y="47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84" y="49"/>
                    <a:pt x="82" y="54"/>
                    <a:pt x="84" y="58"/>
                  </a:cubicBezTo>
                  <a:cubicBezTo>
                    <a:pt x="86" y="62"/>
                    <a:pt x="90" y="64"/>
                    <a:pt x="95" y="63"/>
                  </a:cubicBezTo>
                  <a:cubicBezTo>
                    <a:pt x="99" y="61"/>
                    <a:pt x="101" y="56"/>
                    <a:pt x="99" y="52"/>
                  </a:cubicBezTo>
                  <a:cubicBezTo>
                    <a:pt x="98" y="48"/>
                    <a:pt x="93" y="46"/>
                    <a:pt x="88" y="47"/>
                  </a:cubicBezTo>
                  <a:close/>
                  <a:moveTo>
                    <a:pt x="169" y="139"/>
                  </a:moveTo>
                  <a:cubicBezTo>
                    <a:pt x="169" y="139"/>
                    <a:pt x="169" y="139"/>
                    <a:pt x="169" y="139"/>
                  </a:cubicBezTo>
                  <a:cubicBezTo>
                    <a:pt x="167" y="144"/>
                    <a:pt x="169" y="148"/>
                    <a:pt x="173" y="150"/>
                  </a:cubicBezTo>
                  <a:cubicBezTo>
                    <a:pt x="177" y="152"/>
                    <a:pt x="182" y="150"/>
                    <a:pt x="184" y="146"/>
                  </a:cubicBezTo>
                  <a:cubicBezTo>
                    <a:pt x="185" y="142"/>
                    <a:pt x="184" y="137"/>
                    <a:pt x="179" y="135"/>
                  </a:cubicBezTo>
                  <a:cubicBezTo>
                    <a:pt x="175" y="133"/>
                    <a:pt x="170" y="135"/>
                    <a:pt x="169" y="139"/>
                  </a:cubicBezTo>
                  <a:close/>
                  <a:moveTo>
                    <a:pt x="137" y="170"/>
                  </a:moveTo>
                  <a:cubicBezTo>
                    <a:pt x="137" y="170"/>
                    <a:pt x="137" y="170"/>
                    <a:pt x="137" y="170"/>
                  </a:cubicBezTo>
                  <a:cubicBezTo>
                    <a:pt x="133" y="172"/>
                    <a:pt x="130" y="177"/>
                    <a:pt x="132" y="181"/>
                  </a:cubicBezTo>
                  <a:cubicBezTo>
                    <a:pt x="134" y="185"/>
                    <a:pt x="139" y="187"/>
                    <a:pt x="143" y="185"/>
                  </a:cubicBezTo>
                  <a:cubicBezTo>
                    <a:pt x="147" y="184"/>
                    <a:pt x="149" y="179"/>
                    <a:pt x="148" y="175"/>
                  </a:cubicBezTo>
                  <a:cubicBezTo>
                    <a:pt x="146" y="170"/>
                    <a:pt x="141" y="168"/>
                    <a:pt x="137" y="170"/>
                  </a:cubicBezTo>
                  <a:close/>
                  <a:moveTo>
                    <a:pt x="196" y="107"/>
                  </a:moveTo>
                  <a:cubicBezTo>
                    <a:pt x="196" y="107"/>
                    <a:pt x="196" y="107"/>
                    <a:pt x="196" y="107"/>
                  </a:cubicBezTo>
                  <a:cubicBezTo>
                    <a:pt x="184" y="116"/>
                    <a:pt x="172" y="114"/>
                    <a:pt x="160" y="106"/>
                  </a:cubicBezTo>
                  <a:cubicBezTo>
                    <a:pt x="160" y="113"/>
                    <a:pt x="160" y="121"/>
                    <a:pt x="160" y="128"/>
                  </a:cubicBezTo>
                  <a:cubicBezTo>
                    <a:pt x="172" y="119"/>
                    <a:pt x="184" y="118"/>
                    <a:pt x="196" y="129"/>
                  </a:cubicBezTo>
                  <a:cubicBezTo>
                    <a:pt x="196" y="121"/>
                    <a:pt x="196" y="114"/>
                    <a:pt x="196" y="107"/>
                  </a:cubicBezTo>
                  <a:close/>
                  <a:moveTo>
                    <a:pt x="179" y="167"/>
                  </a:moveTo>
                  <a:cubicBezTo>
                    <a:pt x="179" y="167"/>
                    <a:pt x="179" y="167"/>
                    <a:pt x="179" y="167"/>
                  </a:cubicBezTo>
                  <a:cubicBezTo>
                    <a:pt x="164" y="164"/>
                    <a:pt x="157" y="155"/>
                    <a:pt x="154" y="141"/>
                  </a:cubicBezTo>
                  <a:cubicBezTo>
                    <a:pt x="149" y="146"/>
                    <a:pt x="144" y="151"/>
                    <a:pt x="138" y="156"/>
                  </a:cubicBezTo>
                  <a:cubicBezTo>
                    <a:pt x="153" y="158"/>
                    <a:pt x="163" y="166"/>
                    <a:pt x="163" y="182"/>
                  </a:cubicBezTo>
                  <a:cubicBezTo>
                    <a:pt x="169" y="177"/>
                    <a:pt x="174" y="172"/>
                    <a:pt x="179" y="167"/>
                  </a:cubicBezTo>
                  <a:close/>
                  <a:moveTo>
                    <a:pt x="104" y="160"/>
                  </a:moveTo>
                  <a:cubicBezTo>
                    <a:pt x="104" y="160"/>
                    <a:pt x="104" y="160"/>
                    <a:pt x="104" y="160"/>
                  </a:cubicBezTo>
                  <a:cubicBezTo>
                    <a:pt x="113" y="172"/>
                    <a:pt x="111" y="184"/>
                    <a:pt x="103" y="196"/>
                  </a:cubicBezTo>
                  <a:cubicBezTo>
                    <a:pt x="110" y="196"/>
                    <a:pt x="118" y="196"/>
                    <a:pt x="125" y="197"/>
                  </a:cubicBezTo>
                  <a:cubicBezTo>
                    <a:pt x="116" y="184"/>
                    <a:pt x="115" y="172"/>
                    <a:pt x="126" y="161"/>
                  </a:cubicBezTo>
                  <a:cubicBezTo>
                    <a:pt x="118" y="160"/>
                    <a:pt x="111" y="160"/>
                    <a:pt x="104" y="160"/>
                  </a:cubicBezTo>
                  <a:close/>
                  <a:moveTo>
                    <a:pt x="76" y="139"/>
                  </a:moveTo>
                  <a:cubicBezTo>
                    <a:pt x="76" y="139"/>
                    <a:pt x="76" y="139"/>
                    <a:pt x="76" y="139"/>
                  </a:cubicBezTo>
                  <a:cubicBezTo>
                    <a:pt x="74" y="154"/>
                    <a:pt x="64" y="161"/>
                    <a:pt x="50" y="164"/>
                  </a:cubicBezTo>
                  <a:cubicBezTo>
                    <a:pt x="55" y="169"/>
                    <a:pt x="60" y="174"/>
                    <a:pt x="65" y="180"/>
                  </a:cubicBezTo>
                  <a:cubicBezTo>
                    <a:pt x="68" y="165"/>
                    <a:pt x="75" y="155"/>
                    <a:pt x="91" y="155"/>
                  </a:cubicBezTo>
                  <a:cubicBezTo>
                    <a:pt x="86" y="149"/>
                    <a:pt x="81" y="144"/>
                    <a:pt x="76" y="139"/>
                  </a:cubicBezTo>
                  <a:close/>
                  <a:moveTo>
                    <a:pt x="72" y="104"/>
                  </a:moveTo>
                  <a:cubicBezTo>
                    <a:pt x="72" y="104"/>
                    <a:pt x="72" y="104"/>
                    <a:pt x="72" y="104"/>
                  </a:cubicBezTo>
                  <a:cubicBezTo>
                    <a:pt x="60" y="113"/>
                    <a:pt x="48" y="112"/>
                    <a:pt x="36" y="104"/>
                  </a:cubicBezTo>
                  <a:cubicBezTo>
                    <a:pt x="36" y="111"/>
                    <a:pt x="35" y="118"/>
                    <a:pt x="35" y="125"/>
                  </a:cubicBezTo>
                  <a:cubicBezTo>
                    <a:pt x="47" y="117"/>
                    <a:pt x="59" y="115"/>
                    <a:pt x="71" y="126"/>
                  </a:cubicBezTo>
                  <a:cubicBezTo>
                    <a:pt x="71" y="119"/>
                    <a:pt x="72" y="112"/>
                    <a:pt x="72" y="104"/>
                  </a:cubicBezTo>
                  <a:close/>
                  <a:moveTo>
                    <a:pt x="93" y="77"/>
                  </a:moveTo>
                  <a:cubicBezTo>
                    <a:pt x="93" y="77"/>
                    <a:pt x="93" y="77"/>
                    <a:pt x="93" y="77"/>
                  </a:cubicBezTo>
                  <a:cubicBezTo>
                    <a:pt x="78" y="74"/>
                    <a:pt x="71" y="65"/>
                    <a:pt x="68" y="51"/>
                  </a:cubicBezTo>
                  <a:cubicBezTo>
                    <a:pt x="63" y="56"/>
                    <a:pt x="58" y="61"/>
                    <a:pt x="52" y="66"/>
                  </a:cubicBezTo>
                  <a:cubicBezTo>
                    <a:pt x="67" y="68"/>
                    <a:pt x="76" y="76"/>
                    <a:pt x="77" y="92"/>
                  </a:cubicBezTo>
                  <a:cubicBezTo>
                    <a:pt x="82" y="87"/>
                    <a:pt x="88" y="82"/>
                    <a:pt x="93" y="77"/>
                  </a:cubicBezTo>
                  <a:close/>
                  <a:moveTo>
                    <a:pt x="106" y="36"/>
                  </a:moveTo>
                  <a:cubicBezTo>
                    <a:pt x="106" y="36"/>
                    <a:pt x="106" y="36"/>
                    <a:pt x="106" y="36"/>
                  </a:cubicBezTo>
                  <a:cubicBezTo>
                    <a:pt x="115" y="48"/>
                    <a:pt x="114" y="60"/>
                    <a:pt x="106" y="72"/>
                  </a:cubicBezTo>
                  <a:cubicBezTo>
                    <a:pt x="113" y="72"/>
                    <a:pt x="120" y="72"/>
                    <a:pt x="127" y="72"/>
                  </a:cubicBezTo>
                  <a:cubicBezTo>
                    <a:pt x="119" y="60"/>
                    <a:pt x="118" y="48"/>
                    <a:pt x="128" y="36"/>
                  </a:cubicBezTo>
                  <a:cubicBezTo>
                    <a:pt x="121" y="36"/>
                    <a:pt x="114" y="36"/>
                    <a:pt x="106" y="36"/>
                  </a:cubicBezTo>
                  <a:close/>
                  <a:moveTo>
                    <a:pt x="166" y="53"/>
                  </a:moveTo>
                  <a:cubicBezTo>
                    <a:pt x="166" y="53"/>
                    <a:pt x="166" y="53"/>
                    <a:pt x="166" y="53"/>
                  </a:cubicBezTo>
                  <a:cubicBezTo>
                    <a:pt x="164" y="68"/>
                    <a:pt x="154" y="75"/>
                    <a:pt x="140" y="78"/>
                  </a:cubicBezTo>
                  <a:cubicBezTo>
                    <a:pt x="145" y="83"/>
                    <a:pt x="150" y="88"/>
                    <a:pt x="155" y="93"/>
                  </a:cubicBezTo>
                  <a:cubicBezTo>
                    <a:pt x="158" y="79"/>
                    <a:pt x="165" y="69"/>
                    <a:pt x="181" y="68"/>
                  </a:cubicBezTo>
                  <a:cubicBezTo>
                    <a:pt x="176" y="63"/>
                    <a:pt x="171" y="58"/>
                    <a:pt x="166" y="53"/>
                  </a:cubicBezTo>
                  <a:close/>
                </a:path>
              </a:pathLst>
            </a:custGeom>
            <a:solidFill>
              <a:srgbClr val="7BA2A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7" name="Freeform 16"/>
            <p:cNvSpPr>
              <a:spLocks noEditPoints="1"/>
            </p:cNvSpPr>
            <p:nvPr/>
          </p:nvSpPr>
          <p:spPr>
            <a:xfrm>
              <a:off x="-2" y="489"/>
              <a:ext cx="601" cy="601"/>
            </a:xfrm>
            <a:custGeom>
              <a:avLst/>
              <a:gdLst/>
              <a:ahLst/>
              <a:cxnLst>
                <a:cxn ang="0">
                  <a:pos x="136" y="238"/>
                </a:cxn>
                <a:cxn ang="0">
                  <a:pos x="69" y="272"/>
                </a:cxn>
                <a:cxn ang="0">
                  <a:pos x="77" y="346"/>
                </a:cxn>
                <a:cxn ang="0">
                  <a:pos x="17" y="406"/>
                </a:cxn>
                <a:cxn ang="0">
                  <a:pos x="48" y="475"/>
                </a:cxn>
                <a:cxn ang="0">
                  <a:pos x="5" y="537"/>
                </a:cxn>
                <a:cxn ang="0">
                  <a:pos x="50" y="599"/>
                </a:cxn>
                <a:cxn ang="0">
                  <a:pos x="83" y="670"/>
                </a:cxn>
                <a:cxn ang="0">
                  <a:pos x="103" y="744"/>
                </a:cxn>
                <a:cxn ang="0">
                  <a:pos x="112" y="827"/>
                </a:cxn>
                <a:cxn ang="0">
                  <a:pos x="164" y="887"/>
                </a:cxn>
                <a:cxn ang="0">
                  <a:pos x="246" y="902"/>
                </a:cxn>
                <a:cxn ang="0">
                  <a:pos x="317" y="932"/>
                </a:cxn>
                <a:cxn ang="0">
                  <a:pos x="386" y="970"/>
                </a:cxn>
                <a:cxn ang="0">
                  <a:pos x="448" y="1023"/>
                </a:cxn>
                <a:cxn ang="0">
                  <a:pos x="529" y="1026"/>
                </a:cxn>
                <a:cxn ang="0">
                  <a:pos x="596" y="982"/>
                </a:cxn>
                <a:cxn ang="0">
                  <a:pos x="666" y="952"/>
                </a:cxn>
                <a:cxn ang="0">
                  <a:pos x="744" y="932"/>
                </a:cxn>
                <a:cxn ang="0">
                  <a:pos x="825" y="923"/>
                </a:cxn>
                <a:cxn ang="0">
                  <a:pos x="883" y="870"/>
                </a:cxn>
                <a:cxn ang="0">
                  <a:pos x="902" y="789"/>
                </a:cxn>
                <a:cxn ang="0">
                  <a:pos x="928" y="715"/>
                </a:cxn>
                <a:cxn ang="0">
                  <a:pos x="970" y="649"/>
                </a:cxn>
                <a:cxn ang="0">
                  <a:pos x="1019" y="584"/>
                </a:cxn>
                <a:cxn ang="0">
                  <a:pos x="1026" y="506"/>
                </a:cxn>
                <a:cxn ang="0">
                  <a:pos x="982" y="436"/>
                </a:cxn>
                <a:cxn ang="0">
                  <a:pos x="949" y="365"/>
                </a:cxn>
                <a:cxn ang="0">
                  <a:pos x="928" y="291"/>
                </a:cxn>
                <a:cxn ang="0">
                  <a:pos x="920" y="208"/>
                </a:cxn>
                <a:cxn ang="0">
                  <a:pos x="870" y="148"/>
                </a:cxn>
                <a:cxn ang="0">
                  <a:pos x="785" y="131"/>
                </a:cxn>
                <a:cxn ang="0">
                  <a:pos x="715" y="103"/>
                </a:cxn>
                <a:cxn ang="0">
                  <a:pos x="670" y="33"/>
                </a:cxn>
                <a:cxn ang="0">
                  <a:pos x="599" y="53"/>
                </a:cxn>
                <a:cxn ang="0">
                  <a:pos x="522" y="57"/>
                </a:cxn>
                <a:cxn ang="0">
                  <a:pos x="444" y="50"/>
                </a:cxn>
                <a:cxn ang="0">
                  <a:pos x="374" y="29"/>
                </a:cxn>
                <a:cxn ang="0">
                  <a:pos x="325" y="98"/>
                </a:cxn>
                <a:cxn ang="0">
                  <a:pos x="255" y="124"/>
                </a:cxn>
                <a:cxn ang="0">
                  <a:pos x="172" y="133"/>
                </a:cxn>
                <a:cxn ang="0">
                  <a:pos x="398" y="217"/>
                </a:cxn>
                <a:cxn ang="0">
                  <a:pos x="839" y="389"/>
                </a:cxn>
                <a:cxn ang="0">
                  <a:pos x="833" y="391"/>
                </a:cxn>
                <a:cxn ang="0">
                  <a:pos x="377" y="164"/>
                </a:cxn>
                <a:cxn ang="0">
                  <a:pos x="379" y="169"/>
                </a:cxn>
                <a:cxn ang="0">
                  <a:pos x="148" y="661"/>
                </a:cxn>
                <a:cxn ang="0">
                  <a:pos x="160" y="362"/>
                </a:cxn>
                <a:cxn ang="0">
                  <a:pos x="160" y="362"/>
                </a:cxn>
                <a:cxn ang="0">
                  <a:pos x="279" y="579"/>
                </a:cxn>
                <a:cxn ang="0">
                  <a:pos x="270" y="608"/>
                </a:cxn>
                <a:cxn ang="0">
                  <a:pos x="341" y="422"/>
                </a:cxn>
                <a:cxn ang="0">
                  <a:pos x="575" y="356"/>
                </a:cxn>
                <a:cxn ang="0">
                  <a:pos x="753" y="456"/>
                </a:cxn>
                <a:cxn ang="0">
                  <a:pos x="763" y="427"/>
                </a:cxn>
                <a:cxn ang="0">
                  <a:pos x="691" y="611"/>
                </a:cxn>
                <a:cxn ang="0">
                  <a:pos x="456" y="677"/>
                </a:cxn>
                <a:cxn ang="0">
                  <a:pos x="365" y="131"/>
                </a:cxn>
              </a:cxnLst>
              <a:pathLst>
                <a:path w="349" h="349">
                  <a:moveTo>
                    <a:pt x="47" y="55"/>
                  </a:moveTo>
                  <a:cubicBezTo>
                    <a:pt x="47" y="56"/>
                    <a:pt x="47" y="57"/>
                    <a:pt x="48" y="58"/>
                  </a:cubicBezTo>
                  <a:cubicBezTo>
                    <a:pt x="54" y="70"/>
                    <a:pt x="54" y="70"/>
                    <a:pt x="54" y="70"/>
                  </a:cubicBezTo>
                  <a:cubicBezTo>
                    <a:pt x="56" y="73"/>
                    <a:pt x="56" y="73"/>
                    <a:pt x="56" y="73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40" y="67"/>
                    <a:pt x="40" y="67"/>
                    <a:pt x="40" y="67"/>
                  </a:cubicBezTo>
                  <a:cubicBezTo>
                    <a:pt x="39" y="66"/>
                    <a:pt x="38" y="66"/>
                    <a:pt x="37" y="67"/>
                  </a:cubicBezTo>
                  <a:cubicBezTo>
                    <a:pt x="37" y="67"/>
                    <a:pt x="37" y="68"/>
                    <a:pt x="38" y="70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8" y="84"/>
                    <a:pt x="48" y="84"/>
                    <a:pt x="48" y="84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0" y="79"/>
                    <a:pt x="29" y="79"/>
                    <a:pt x="28" y="79"/>
                  </a:cubicBezTo>
                  <a:cubicBezTo>
                    <a:pt x="28" y="80"/>
                    <a:pt x="28" y="81"/>
                    <a:pt x="29" y="82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5"/>
                    <a:pt x="41" y="95"/>
                    <a:pt x="41" y="95"/>
                  </a:cubicBezTo>
                  <a:cubicBezTo>
                    <a:pt x="37" y="94"/>
                    <a:pt x="37" y="94"/>
                    <a:pt x="37" y="94"/>
                  </a:cubicBezTo>
                  <a:cubicBezTo>
                    <a:pt x="23" y="92"/>
                    <a:pt x="23" y="92"/>
                    <a:pt x="23" y="92"/>
                  </a:cubicBezTo>
                  <a:cubicBezTo>
                    <a:pt x="22" y="92"/>
                    <a:pt x="21" y="92"/>
                    <a:pt x="21" y="92"/>
                  </a:cubicBezTo>
                  <a:cubicBezTo>
                    <a:pt x="20" y="92"/>
                    <a:pt x="21" y="93"/>
                    <a:pt x="22" y="95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0" y="107"/>
                    <a:pt x="30" y="107"/>
                    <a:pt x="30" y="10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6" y="105"/>
                    <a:pt x="15" y="105"/>
                    <a:pt x="14" y="106"/>
                  </a:cubicBezTo>
                  <a:cubicBezTo>
                    <a:pt x="14" y="106"/>
                    <a:pt x="14" y="107"/>
                    <a:pt x="15" y="108"/>
                  </a:cubicBezTo>
                  <a:cubicBezTo>
                    <a:pt x="26" y="117"/>
                    <a:pt x="26" y="117"/>
                    <a:pt x="26" y="117"/>
                  </a:cubicBezTo>
                  <a:cubicBezTo>
                    <a:pt x="29" y="120"/>
                    <a:pt x="29" y="120"/>
                    <a:pt x="29" y="120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11" y="119"/>
                    <a:pt x="11" y="119"/>
                    <a:pt x="11" y="119"/>
                  </a:cubicBezTo>
                  <a:cubicBezTo>
                    <a:pt x="8" y="119"/>
                    <a:pt x="8" y="121"/>
                    <a:pt x="10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5" y="133"/>
                    <a:pt x="25" y="133"/>
                    <a:pt x="25" y="133"/>
                  </a:cubicBezTo>
                  <a:cubicBezTo>
                    <a:pt x="21" y="133"/>
                    <a:pt x="21" y="133"/>
                    <a:pt x="21" y="133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4" y="134"/>
                    <a:pt x="4" y="135"/>
                    <a:pt x="6" y="137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22" y="146"/>
                    <a:pt x="22" y="146"/>
                    <a:pt x="22" y="146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8"/>
                    <a:pt x="3" y="149"/>
                    <a:pt x="3" y="149"/>
                  </a:cubicBezTo>
                  <a:cubicBezTo>
                    <a:pt x="1" y="149"/>
                    <a:pt x="2" y="151"/>
                    <a:pt x="4" y="152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20" y="159"/>
                    <a:pt x="20" y="159"/>
                    <a:pt x="20" y="159"/>
                  </a:cubicBezTo>
                  <a:cubicBezTo>
                    <a:pt x="16" y="160"/>
                    <a:pt x="16" y="160"/>
                    <a:pt x="16" y="160"/>
                  </a:cubicBezTo>
                  <a:cubicBezTo>
                    <a:pt x="3" y="163"/>
                    <a:pt x="3" y="163"/>
                    <a:pt x="3" y="163"/>
                  </a:cubicBezTo>
                  <a:cubicBezTo>
                    <a:pt x="2" y="164"/>
                    <a:pt x="1" y="164"/>
                    <a:pt x="1" y="164"/>
                  </a:cubicBezTo>
                  <a:cubicBezTo>
                    <a:pt x="0" y="165"/>
                    <a:pt x="0" y="166"/>
                    <a:pt x="2" y="167"/>
                  </a:cubicBezTo>
                  <a:cubicBezTo>
                    <a:pt x="15" y="171"/>
                    <a:pt x="15" y="171"/>
                    <a:pt x="15" y="171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2" y="178"/>
                    <a:pt x="2" y="178"/>
                    <a:pt x="2" y="178"/>
                  </a:cubicBezTo>
                  <a:cubicBezTo>
                    <a:pt x="2" y="178"/>
                    <a:pt x="1" y="179"/>
                    <a:pt x="1" y="179"/>
                  </a:cubicBezTo>
                  <a:cubicBezTo>
                    <a:pt x="0" y="180"/>
                    <a:pt x="0" y="181"/>
                    <a:pt x="2" y="181"/>
                  </a:cubicBezTo>
                  <a:cubicBezTo>
                    <a:pt x="15" y="185"/>
                    <a:pt x="15" y="185"/>
                    <a:pt x="15" y="185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16" y="188"/>
                    <a:pt x="16" y="188"/>
                    <a:pt x="16" y="188"/>
                  </a:cubicBezTo>
                  <a:cubicBezTo>
                    <a:pt x="3" y="193"/>
                    <a:pt x="3" y="193"/>
                    <a:pt x="3" y="193"/>
                  </a:cubicBezTo>
                  <a:cubicBezTo>
                    <a:pt x="3" y="194"/>
                    <a:pt x="2" y="194"/>
                    <a:pt x="2" y="194"/>
                  </a:cubicBezTo>
                  <a:cubicBezTo>
                    <a:pt x="1" y="195"/>
                    <a:pt x="1" y="196"/>
                    <a:pt x="4" y="197"/>
                  </a:cubicBezTo>
                  <a:cubicBezTo>
                    <a:pt x="17" y="199"/>
                    <a:pt x="17" y="199"/>
                    <a:pt x="17" y="199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17" y="202"/>
                    <a:pt x="17" y="202"/>
                    <a:pt x="17" y="202"/>
                  </a:cubicBezTo>
                  <a:cubicBezTo>
                    <a:pt x="6" y="208"/>
                    <a:pt x="6" y="208"/>
                    <a:pt x="6" y="208"/>
                  </a:cubicBezTo>
                  <a:cubicBezTo>
                    <a:pt x="3" y="209"/>
                    <a:pt x="3" y="211"/>
                    <a:pt x="6" y="211"/>
                  </a:cubicBezTo>
                  <a:cubicBezTo>
                    <a:pt x="20" y="212"/>
                    <a:pt x="20" y="212"/>
                    <a:pt x="20" y="212"/>
                  </a:cubicBezTo>
                  <a:cubicBezTo>
                    <a:pt x="24" y="213"/>
                    <a:pt x="24" y="213"/>
                    <a:pt x="24" y="213"/>
                  </a:cubicBezTo>
                  <a:cubicBezTo>
                    <a:pt x="20" y="215"/>
                    <a:pt x="20" y="215"/>
                    <a:pt x="20" y="215"/>
                  </a:cubicBezTo>
                  <a:cubicBezTo>
                    <a:pt x="9" y="223"/>
                    <a:pt x="9" y="223"/>
                    <a:pt x="9" y="223"/>
                  </a:cubicBezTo>
                  <a:cubicBezTo>
                    <a:pt x="7" y="224"/>
                    <a:pt x="7" y="226"/>
                    <a:pt x="10" y="226"/>
                  </a:cubicBezTo>
                  <a:cubicBezTo>
                    <a:pt x="24" y="226"/>
                    <a:pt x="24" y="226"/>
                    <a:pt x="24" y="226"/>
                  </a:cubicBezTo>
                  <a:cubicBezTo>
                    <a:pt x="28" y="226"/>
                    <a:pt x="28" y="226"/>
                    <a:pt x="28" y="226"/>
                  </a:cubicBezTo>
                  <a:cubicBezTo>
                    <a:pt x="24" y="228"/>
                    <a:pt x="24" y="228"/>
                    <a:pt x="24" y="228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2" y="239"/>
                    <a:pt x="12" y="240"/>
                    <a:pt x="15" y="240"/>
                  </a:cubicBezTo>
                  <a:cubicBezTo>
                    <a:pt x="29" y="238"/>
                    <a:pt x="29" y="238"/>
                    <a:pt x="29" y="238"/>
                  </a:cubicBezTo>
                  <a:cubicBezTo>
                    <a:pt x="33" y="238"/>
                    <a:pt x="33" y="238"/>
                    <a:pt x="33" y="238"/>
                  </a:cubicBezTo>
                  <a:cubicBezTo>
                    <a:pt x="30" y="241"/>
                    <a:pt x="30" y="241"/>
                    <a:pt x="30" y="241"/>
                  </a:cubicBezTo>
                  <a:cubicBezTo>
                    <a:pt x="20" y="250"/>
                    <a:pt x="20" y="250"/>
                    <a:pt x="20" y="250"/>
                  </a:cubicBezTo>
                  <a:cubicBezTo>
                    <a:pt x="18" y="253"/>
                    <a:pt x="18" y="254"/>
                    <a:pt x="22" y="253"/>
                  </a:cubicBezTo>
                  <a:cubicBezTo>
                    <a:pt x="35" y="251"/>
                    <a:pt x="35" y="251"/>
                    <a:pt x="35" y="251"/>
                  </a:cubicBezTo>
                  <a:cubicBezTo>
                    <a:pt x="39" y="250"/>
                    <a:pt x="39" y="250"/>
                    <a:pt x="39" y="250"/>
                  </a:cubicBezTo>
                  <a:cubicBezTo>
                    <a:pt x="36" y="253"/>
                    <a:pt x="36" y="253"/>
                    <a:pt x="36" y="253"/>
                  </a:cubicBezTo>
                  <a:cubicBezTo>
                    <a:pt x="27" y="263"/>
                    <a:pt x="27" y="263"/>
                    <a:pt x="27" y="263"/>
                  </a:cubicBezTo>
                  <a:cubicBezTo>
                    <a:pt x="25" y="266"/>
                    <a:pt x="26" y="267"/>
                    <a:pt x="29" y="266"/>
                  </a:cubicBezTo>
                  <a:cubicBezTo>
                    <a:pt x="42" y="263"/>
                    <a:pt x="42" y="263"/>
                    <a:pt x="42" y="263"/>
                  </a:cubicBezTo>
                  <a:cubicBezTo>
                    <a:pt x="46" y="262"/>
                    <a:pt x="46" y="262"/>
                    <a:pt x="46" y="262"/>
                  </a:cubicBezTo>
                  <a:cubicBezTo>
                    <a:pt x="44" y="265"/>
                    <a:pt x="44" y="265"/>
                    <a:pt x="44" y="265"/>
                  </a:cubicBezTo>
                  <a:cubicBezTo>
                    <a:pt x="36" y="276"/>
                    <a:pt x="36" y="276"/>
                    <a:pt x="36" y="276"/>
                  </a:cubicBezTo>
                  <a:cubicBezTo>
                    <a:pt x="34" y="279"/>
                    <a:pt x="35" y="280"/>
                    <a:pt x="38" y="279"/>
                  </a:cubicBezTo>
                  <a:cubicBezTo>
                    <a:pt x="50" y="274"/>
                    <a:pt x="50" y="274"/>
                    <a:pt x="50" y="274"/>
                  </a:cubicBezTo>
                  <a:cubicBezTo>
                    <a:pt x="54" y="273"/>
                    <a:pt x="54" y="273"/>
                    <a:pt x="54" y="273"/>
                  </a:cubicBezTo>
                  <a:cubicBezTo>
                    <a:pt x="52" y="276"/>
                    <a:pt x="52" y="276"/>
                    <a:pt x="52" y="276"/>
                  </a:cubicBezTo>
                  <a:cubicBezTo>
                    <a:pt x="45" y="288"/>
                    <a:pt x="45" y="288"/>
                    <a:pt x="45" y="288"/>
                  </a:cubicBezTo>
                  <a:cubicBezTo>
                    <a:pt x="43" y="290"/>
                    <a:pt x="44" y="291"/>
                    <a:pt x="47" y="290"/>
                  </a:cubicBezTo>
                  <a:cubicBezTo>
                    <a:pt x="59" y="284"/>
                    <a:pt x="59" y="284"/>
                    <a:pt x="59" y="284"/>
                  </a:cubicBezTo>
                  <a:cubicBezTo>
                    <a:pt x="63" y="282"/>
                    <a:pt x="63" y="282"/>
                    <a:pt x="63" y="282"/>
                  </a:cubicBezTo>
                  <a:cubicBezTo>
                    <a:pt x="61" y="287"/>
                    <a:pt x="61" y="287"/>
                    <a:pt x="61" y="287"/>
                  </a:cubicBezTo>
                  <a:cubicBezTo>
                    <a:pt x="55" y="299"/>
                    <a:pt x="55" y="299"/>
                    <a:pt x="55" y="299"/>
                  </a:cubicBezTo>
                  <a:cubicBezTo>
                    <a:pt x="54" y="301"/>
                    <a:pt x="55" y="302"/>
                    <a:pt x="58" y="301"/>
                  </a:cubicBezTo>
                  <a:cubicBezTo>
                    <a:pt x="69" y="294"/>
                    <a:pt x="69" y="294"/>
                    <a:pt x="69" y="294"/>
                  </a:cubicBezTo>
                  <a:cubicBezTo>
                    <a:pt x="73" y="292"/>
                    <a:pt x="73" y="292"/>
                    <a:pt x="73" y="292"/>
                  </a:cubicBezTo>
                  <a:cubicBezTo>
                    <a:pt x="71" y="296"/>
                    <a:pt x="71" y="296"/>
                    <a:pt x="71" y="296"/>
                  </a:cubicBezTo>
                  <a:cubicBezTo>
                    <a:pt x="67" y="308"/>
                    <a:pt x="67" y="308"/>
                    <a:pt x="67" y="308"/>
                  </a:cubicBezTo>
                  <a:cubicBezTo>
                    <a:pt x="65" y="311"/>
                    <a:pt x="67" y="312"/>
                    <a:pt x="69" y="310"/>
                  </a:cubicBezTo>
                  <a:cubicBezTo>
                    <a:pt x="80" y="303"/>
                    <a:pt x="80" y="303"/>
                    <a:pt x="80" y="303"/>
                  </a:cubicBezTo>
                  <a:cubicBezTo>
                    <a:pt x="84" y="300"/>
                    <a:pt x="84" y="300"/>
                    <a:pt x="84" y="300"/>
                  </a:cubicBezTo>
                  <a:cubicBezTo>
                    <a:pt x="83" y="304"/>
                    <a:pt x="83" y="304"/>
                    <a:pt x="83" y="304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20"/>
                    <a:pt x="79" y="321"/>
                    <a:pt x="82" y="319"/>
                  </a:cubicBezTo>
                  <a:cubicBezTo>
                    <a:pt x="92" y="310"/>
                    <a:pt x="92" y="310"/>
                    <a:pt x="92" y="310"/>
                  </a:cubicBezTo>
                  <a:cubicBezTo>
                    <a:pt x="95" y="308"/>
                    <a:pt x="95" y="308"/>
                    <a:pt x="95" y="308"/>
                  </a:cubicBezTo>
                  <a:cubicBezTo>
                    <a:pt x="94" y="312"/>
                    <a:pt x="94" y="312"/>
                    <a:pt x="94" y="312"/>
                  </a:cubicBezTo>
                  <a:cubicBezTo>
                    <a:pt x="91" y="325"/>
                    <a:pt x="91" y="325"/>
                    <a:pt x="91" y="325"/>
                  </a:cubicBezTo>
                  <a:cubicBezTo>
                    <a:pt x="91" y="328"/>
                    <a:pt x="92" y="329"/>
                    <a:pt x="94" y="326"/>
                  </a:cubicBezTo>
                  <a:cubicBezTo>
                    <a:pt x="104" y="317"/>
                    <a:pt x="104" y="317"/>
                    <a:pt x="104" y="317"/>
                  </a:cubicBezTo>
                  <a:cubicBezTo>
                    <a:pt x="107" y="314"/>
                    <a:pt x="107" y="314"/>
                    <a:pt x="107" y="314"/>
                  </a:cubicBezTo>
                  <a:cubicBezTo>
                    <a:pt x="107" y="318"/>
                    <a:pt x="107" y="318"/>
                    <a:pt x="107" y="318"/>
                  </a:cubicBezTo>
                  <a:cubicBezTo>
                    <a:pt x="105" y="332"/>
                    <a:pt x="105" y="332"/>
                    <a:pt x="105" y="332"/>
                  </a:cubicBezTo>
                  <a:cubicBezTo>
                    <a:pt x="105" y="335"/>
                    <a:pt x="106" y="335"/>
                    <a:pt x="108" y="333"/>
                  </a:cubicBezTo>
                  <a:cubicBezTo>
                    <a:pt x="117" y="323"/>
                    <a:pt x="117" y="323"/>
                    <a:pt x="117" y="323"/>
                  </a:cubicBezTo>
                  <a:cubicBezTo>
                    <a:pt x="119" y="320"/>
                    <a:pt x="119" y="320"/>
                    <a:pt x="119" y="320"/>
                  </a:cubicBezTo>
                  <a:cubicBezTo>
                    <a:pt x="119" y="324"/>
                    <a:pt x="119" y="324"/>
                    <a:pt x="119" y="324"/>
                  </a:cubicBezTo>
                  <a:cubicBezTo>
                    <a:pt x="119" y="337"/>
                    <a:pt x="119" y="337"/>
                    <a:pt x="119" y="337"/>
                  </a:cubicBezTo>
                  <a:cubicBezTo>
                    <a:pt x="119" y="340"/>
                    <a:pt x="120" y="341"/>
                    <a:pt x="122" y="338"/>
                  </a:cubicBezTo>
                  <a:cubicBezTo>
                    <a:pt x="130" y="327"/>
                    <a:pt x="130" y="327"/>
                    <a:pt x="130" y="327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8"/>
                    <a:pt x="133" y="328"/>
                    <a:pt x="133" y="328"/>
                  </a:cubicBezTo>
                  <a:cubicBezTo>
                    <a:pt x="133" y="341"/>
                    <a:pt x="133" y="341"/>
                    <a:pt x="133" y="341"/>
                  </a:cubicBezTo>
                  <a:cubicBezTo>
                    <a:pt x="134" y="344"/>
                    <a:pt x="135" y="345"/>
                    <a:pt x="137" y="342"/>
                  </a:cubicBezTo>
                  <a:cubicBezTo>
                    <a:pt x="143" y="330"/>
                    <a:pt x="143" y="330"/>
                    <a:pt x="143" y="330"/>
                  </a:cubicBezTo>
                  <a:cubicBezTo>
                    <a:pt x="145" y="327"/>
                    <a:pt x="145" y="327"/>
                    <a:pt x="145" y="327"/>
                  </a:cubicBezTo>
                  <a:cubicBezTo>
                    <a:pt x="146" y="331"/>
                    <a:pt x="146" y="331"/>
                    <a:pt x="146" y="331"/>
                  </a:cubicBezTo>
                  <a:cubicBezTo>
                    <a:pt x="148" y="344"/>
                    <a:pt x="148" y="344"/>
                    <a:pt x="148" y="344"/>
                  </a:cubicBezTo>
                  <a:cubicBezTo>
                    <a:pt x="148" y="347"/>
                    <a:pt x="150" y="347"/>
                    <a:pt x="151" y="345"/>
                  </a:cubicBezTo>
                  <a:cubicBezTo>
                    <a:pt x="157" y="332"/>
                    <a:pt x="157" y="332"/>
                    <a:pt x="157" y="332"/>
                  </a:cubicBezTo>
                  <a:cubicBezTo>
                    <a:pt x="159" y="328"/>
                    <a:pt x="159" y="328"/>
                    <a:pt x="159" y="328"/>
                  </a:cubicBezTo>
                  <a:cubicBezTo>
                    <a:pt x="160" y="333"/>
                    <a:pt x="160" y="333"/>
                    <a:pt x="160" y="333"/>
                  </a:cubicBezTo>
                  <a:cubicBezTo>
                    <a:pt x="163" y="346"/>
                    <a:pt x="163" y="346"/>
                    <a:pt x="163" y="346"/>
                  </a:cubicBezTo>
                  <a:cubicBezTo>
                    <a:pt x="164" y="349"/>
                    <a:pt x="165" y="349"/>
                    <a:pt x="166" y="346"/>
                  </a:cubicBezTo>
                  <a:cubicBezTo>
                    <a:pt x="171" y="333"/>
                    <a:pt x="171" y="333"/>
                    <a:pt x="171" y="333"/>
                  </a:cubicBezTo>
                  <a:cubicBezTo>
                    <a:pt x="172" y="329"/>
                    <a:pt x="172" y="329"/>
                    <a:pt x="172" y="329"/>
                  </a:cubicBezTo>
                  <a:cubicBezTo>
                    <a:pt x="174" y="333"/>
                    <a:pt x="174" y="333"/>
                    <a:pt x="174" y="333"/>
                  </a:cubicBezTo>
                  <a:cubicBezTo>
                    <a:pt x="178" y="346"/>
                    <a:pt x="178" y="346"/>
                    <a:pt x="178" y="346"/>
                  </a:cubicBezTo>
                  <a:cubicBezTo>
                    <a:pt x="179" y="349"/>
                    <a:pt x="180" y="349"/>
                    <a:pt x="181" y="346"/>
                  </a:cubicBezTo>
                  <a:cubicBezTo>
                    <a:pt x="185" y="333"/>
                    <a:pt x="185" y="333"/>
                    <a:pt x="185" y="333"/>
                  </a:cubicBezTo>
                  <a:cubicBezTo>
                    <a:pt x="186" y="329"/>
                    <a:pt x="186" y="329"/>
                    <a:pt x="186" y="329"/>
                  </a:cubicBezTo>
                  <a:cubicBezTo>
                    <a:pt x="188" y="333"/>
                    <a:pt x="188" y="333"/>
                    <a:pt x="188" y="333"/>
                  </a:cubicBezTo>
                  <a:cubicBezTo>
                    <a:pt x="193" y="345"/>
                    <a:pt x="193" y="345"/>
                    <a:pt x="193" y="345"/>
                  </a:cubicBezTo>
                  <a:cubicBezTo>
                    <a:pt x="194" y="348"/>
                    <a:pt x="196" y="348"/>
                    <a:pt x="196" y="345"/>
                  </a:cubicBezTo>
                  <a:cubicBezTo>
                    <a:pt x="199" y="331"/>
                    <a:pt x="199" y="331"/>
                    <a:pt x="199" y="331"/>
                  </a:cubicBezTo>
                  <a:cubicBezTo>
                    <a:pt x="199" y="327"/>
                    <a:pt x="199" y="327"/>
                    <a:pt x="199" y="327"/>
                  </a:cubicBezTo>
                  <a:cubicBezTo>
                    <a:pt x="201" y="331"/>
                    <a:pt x="201" y="331"/>
                    <a:pt x="201" y="331"/>
                  </a:cubicBezTo>
                  <a:cubicBezTo>
                    <a:pt x="208" y="343"/>
                    <a:pt x="208" y="343"/>
                    <a:pt x="208" y="343"/>
                  </a:cubicBezTo>
                  <a:cubicBezTo>
                    <a:pt x="209" y="346"/>
                    <a:pt x="211" y="345"/>
                    <a:pt x="211" y="342"/>
                  </a:cubicBezTo>
                  <a:cubicBezTo>
                    <a:pt x="212" y="329"/>
                    <a:pt x="212" y="329"/>
                    <a:pt x="212" y="329"/>
                  </a:cubicBezTo>
                  <a:cubicBezTo>
                    <a:pt x="212" y="324"/>
                    <a:pt x="212" y="324"/>
                    <a:pt x="212" y="324"/>
                  </a:cubicBezTo>
                  <a:cubicBezTo>
                    <a:pt x="215" y="328"/>
                    <a:pt x="215" y="328"/>
                    <a:pt x="215" y="328"/>
                  </a:cubicBezTo>
                  <a:cubicBezTo>
                    <a:pt x="222" y="339"/>
                    <a:pt x="222" y="339"/>
                    <a:pt x="222" y="339"/>
                  </a:cubicBezTo>
                  <a:cubicBezTo>
                    <a:pt x="224" y="342"/>
                    <a:pt x="225" y="341"/>
                    <a:pt x="225" y="338"/>
                  </a:cubicBezTo>
                  <a:cubicBezTo>
                    <a:pt x="225" y="325"/>
                    <a:pt x="225" y="325"/>
                    <a:pt x="225" y="325"/>
                  </a:cubicBezTo>
                  <a:cubicBezTo>
                    <a:pt x="225" y="321"/>
                    <a:pt x="225" y="321"/>
                    <a:pt x="225" y="321"/>
                  </a:cubicBezTo>
                  <a:cubicBezTo>
                    <a:pt x="228" y="324"/>
                    <a:pt x="228" y="324"/>
                    <a:pt x="228" y="324"/>
                  </a:cubicBezTo>
                  <a:cubicBezTo>
                    <a:pt x="236" y="334"/>
                    <a:pt x="236" y="334"/>
                    <a:pt x="236" y="334"/>
                  </a:cubicBezTo>
                  <a:cubicBezTo>
                    <a:pt x="238" y="337"/>
                    <a:pt x="240" y="336"/>
                    <a:pt x="239" y="333"/>
                  </a:cubicBezTo>
                  <a:cubicBezTo>
                    <a:pt x="238" y="320"/>
                    <a:pt x="238" y="320"/>
                    <a:pt x="238" y="320"/>
                  </a:cubicBezTo>
                  <a:cubicBezTo>
                    <a:pt x="238" y="315"/>
                    <a:pt x="238" y="315"/>
                    <a:pt x="238" y="315"/>
                  </a:cubicBezTo>
                  <a:cubicBezTo>
                    <a:pt x="241" y="319"/>
                    <a:pt x="241" y="319"/>
                    <a:pt x="241" y="319"/>
                  </a:cubicBezTo>
                  <a:cubicBezTo>
                    <a:pt x="250" y="328"/>
                    <a:pt x="250" y="328"/>
                    <a:pt x="250" y="328"/>
                  </a:cubicBezTo>
                  <a:cubicBezTo>
                    <a:pt x="252" y="331"/>
                    <a:pt x="254" y="330"/>
                    <a:pt x="253" y="327"/>
                  </a:cubicBezTo>
                  <a:cubicBezTo>
                    <a:pt x="251" y="314"/>
                    <a:pt x="251" y="314"/>
                    <a:pt x="251" y="314"/>
                  </a:cubicBezTo>
                  <a:cubicBezTo>
                    <a:pt x="250" y="310"/>
                    <a:pt x="250" y="310"/>
                    <a:pt x="250" y="310"/>
                  </a:cubicBezTo>
                  <a:cubicBezTo>
                    <a:pt x="253" y="312"/>
                    <a:pt x="253" y="312"/>
                    <a:pt x="253" y="312"/>
                  </a:cubicBezTo>
                  <a:cubicBezTo>
                    <a:pt x="263" y="321"/>
                    <a:pt x="263" y="321"/>
                    <a:pt x="263" y="321"/>
                  </a:cubicBezTo>
                  <a:cubicBezTo>
                    <a:pt x="266" y="323"/>
                    <a:pt x="267" y="322"/>
                    <a:pt x="266" y="319"/>
                  </a:cubicBezTo>
                  <a:cubicBezTo>
                    <a:pt x="262" y="306"/>
                    <a:pt x="262" y="306"/>
                    <a:pt x="262" y="306"/>
                  </a:cubicBezTo>
                  <a:cubicBezTo>
                    <a:pt x="261" y="302"/>
                    <a:pt x="261" y="302"/>
                    <a:pt x="261" y="302"/>
                  </a:cubicBezTo>
                  <a:cubicBezTo>
                    <a:pt x="265" y="305"/>
                    <a:pt x="265" y="305"/>
                    <a:pt x="265" y="305"/>
                  </a:cubicBezTo>
                  <a:cubicBezTo>
                    <a:pt x="276" y="313"/>
                    <a:pt x="276" y="313"/>
                    <a:pt x="276" y="313"/>
                  </a:cubicBezTo>
                  <a:cubicBezTo>
                    <a:pt x="278" y="315"/>
                    <a:pt x="280" y="314"/>
                    <a:pt x="278" y="311"/>
                  </a:cubicBezTo>
                  <a:cubicBezTo>
                    <a:pt x="274" y="298"/>
                    <a:pt x="274" y="298"/>
                    <a:pt x="274" y="298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90" y="305"/>
                    <a:pt x="291" y="304"/>
                    <a:pt x="290" y="301"/>
                  </a:cubicBezTo>
                  <a:cubicBezTo>
                    <a:pt x="284" y="289"/>
                    <a:pt x="284" y="289"/>
                    <a:pt x="284" y="289"/>
                  </a:cubicBezTo>
                  <a:cubicBezTo>
                    <a:pt x="282" y="285"/>
                    <a:pt x="282" y="285"/>
                    <a:pt x="282" y="285"/>
                  </a:cubicBezTo>
                  <a:cubicBezTo>
                    <a:pt x="286" y="287"/>
                    <a:pt x="286" y="287"/>
                    <a:pt x="286" y="287"/>
                  </a:cubicBezTo>
                  <a:cubicBezTo>
                    <a:pt x="298" y="293"/>
                    <a:pt x="298" y="293"/>
                    <a:pt x="298" y="293"/>
                  </a:cubicBezTo>
                  <a:cubicBezTo>
                    <a:pt x="301" y="294"/>
                    <a:pt x="302" y="293"/>
                    <a:pt x="301" y="291"/>
                  </a:cubicBezTo>
                  <a:cubicBezTo>
                    <a:pt x="294" y="279"/>
                    <a:pt x="294" y="279"/>
                    <a:pt x="294" y="279"/>
                  </a:cubicBezTo>
                  <a:cubicBezTo>
                    <a:pt x="292" y="275"/>
                    <a:pt x="292" y="275"/>
                    <a:pt x="292" y="275"/>
                  </a:cubicBezTo>
                  <a:cubicBezTo>
                    <a:pt x="296" y="277"/>
                    <a:pt x="296" y="277"/>
                    <a:pt x="296" y="277"/>
                  </a:cubicBezTo>
                  <a:cubicBezTo>
                    <a:pt x="308" y="282"/>
                    <a:pt x="308" y="282"/>
                    <a:pt x="308" y="282"/>
                  </a:cubicBezTo>
                  <a:cubicBezTo>
                    <a:pt x="311" y="283"/>
                    <a:pt x="312" y="282"/>
                    <a:pt x="310" y="279"/>
                  </a:cubicBezTo>
                  <a:cubicBezTo>
                    <a:pt x="302" y="268"/>
                    <a:pt x="302" y="268"/>
                    <a:pt x="302" y="268"/>
                  </a:cubicBezTo>
                  <a:cubicBezTo>
                    <a:pt x="300" y="264"/>
                    <a:pt x="300" y="264"/>
                    <a:pt x="300" y="264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17" y="270"/>
                    <a:pt x="317" y="270"/>
                    <a:pt x="317" y="270"/>
                  </a:cubicBezTo>
                  <a:cubicBezTo>
                    <a:pt x="320" y="270"/>
                    <a:pt x="321" y="269"/>
                    <a:pt x="319" y="26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8" y="258"/>
                    <a:pt x="328" y="256"/>
                    <a:pt x="326" y="254"/>
                  </a:cubicBezTo>
                  <a:cubicBezTo>
                    <a:pt x="317" y="245"/>
                    <a:pt x="317" y="245"/>
                    <a:pt x="317" y="245"/>
                  </a:cubicBezTo>
                  <a:cubicBezTo>
                    <a:pt x="313" y="241"/>
                    <a:pt x="313" y="241"/>
                    <a:pt x="313" y="241"/>
                  </a:cubicBezTo>
                  <a:cubicBezTo>
                    <a:pt x="318" y="242"/>
                    <a:pt x="318" y="242"/>
                    <a:pt x="318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4" y="244"/>
                    <a:pt x="335" y="242"/>
                    <a:pt x="333" y="240"/>
                  </a:cubicBezTo>
                  <a:cubicBezTo>
                    <a:pt x="322" y="232"/>
                    <a:pt x="322" y="232"/>
                    <a:pt x="322" y="232"/>
                  </a:cubicBezTo>
                  <a:cubicBezTo>
                    <a:pt x="319" y="229"/>
                    <a:pt x="319" y="229"/>
                    <a:pt x="319" y="229"/>
                  </a:cubicBezTo>
                  <a:cubicBezTo>
                    <a:pt x="323" y="229"/>
                    <a:pt x="323" y="229"/>
                    <a:pt x="323" y="229"/>
                  </a:cubicBezTo>
                  <a:cubicBezTo>
                    <a:pt x="337" y="229"/>
                    <a:pt x="337" y="229"/>
                    <a:pt x="337" y="229"/>
                  </a:cubicBezTo>
                  <a:cubicBezTo>
                    <a:pt x="340" y="230"/>
                    <a:pt x="340" y="228"/>
                    <a:pt x="338" y="226"/>
                  </a:cubicBezTo>
                  <a:cubicBezTo>
                    <a:pt x="327" y="219"/>
                    <a:pt x="327" y="219"/>
                    <a:pt x="327" y="219"/>
                  </a:cubicBezTo>
                  <a:cubicBezTo>
                    <a:pt x="323" y="216"/>
                    <a:pt x="323" y="216"/>
                    <a:pt x="323" y="216"/>
                  </a:cubicBezTo>
                  <a:cubicBezTo>
                    <a:pt x="328" y="216"/>
                    <a:pt x="328" y="216"/>
                    <a:pt x="328" y="216"/>
                  </a:cubicBezTo>
                  <a:cubicBezTo>
                    <a:pt x="341" y="215"/>
                    <a:pt x="341" y="215"/>
                    <a:pt x="341" y="215"/>
                  </a:cubicBezTo>
                  <a:cubicBezTo>
                    <a:pt x="344" y="215"/>
                    <a:pt x="344" y="213"/>
                    <a:pt x="342" y="212"/>
                  </a:cubicBezTo>
                  <a:cubicBezTo>
                    <a:pt x="330" y="205"/>
                    <a:pt x="330" y="205"/>
                    <a:pt x="330" y="205"/>
                  </a:cubicBezTo>
                  <a:cubicBezTo>
                    <a:pt x="326" y="203"/>
                    <a:pt x="326" y="203"/>
                    <a:pt x="326" y="203"/>
                  </a:cubicBezTo>
                  <a:cubicBezTo>
                    <a:pt x="331" y="202"/>
                    <a:pt x="331" y="202"/>
                    <a:pt x="331" y="202"/>
                  </a:cubicBezTo>
                  <a:cubicBezTo>
                    <a:pt x="344" y="200"/>
                    <a:pt x="344" y="200"/>
                    <a:pt x="344" y="200"/>
                  </a:cubicBezTo>
                  <a:cubicBezTo>
                    <a:pt x="347" y="200"/>
                    <a:pt x="347" y="198"/>
                    <a:pt x="344" y="197"/>
                  </a:cubicBezTo>
                  <a:cubicBezTo>
                    <a:pt x="332" y="192"/>
                    <a:pt x="332" y="192"/>
                    <a:pt x="332" y="192"/>
                  </a:cubicBezTo>
                  <a:cubicBezTo>
                    <a:pt x="328" y="190"/>
                    <a:pt x="328" y="190"/>
                    <a:pt x="328" y="190"/>
                  </a:cubicBezTo>
                  <a:cubicBezTo>
                    <a:pt x="332" y="188"/>
                    <a:pt x="332" y="188"/>
                    <a:pt x="332" y="188"/>
                  </a:cubicBezTo>
                  <a:cubicBezTo>
                    <a:pt x="345" y="185"/>
                    <a:pt x="345" y="185"/>
                    <a:pt x="345" y="185"/>
                  </a:cubicBezTo>
                  <a:cubicBezTo>
                    <a:pt x="348" y="185"/>
                    <a:pt x="349" y="183"/>
                    <a:pt x="346" y="182"/>
                  </a:cubicBezTo>
                  <a:cubicBezTo>
                    <a:pt x="333" y="177"/>
                    <a:pt x="333" y="177"/>
                    <a:pt x="333" y="177"/>
                  </a:cubicBezTo>
                  <a:cubicBezTo>
                    <a:pt x="329" y="176"/>
                    <a:pt x="329" y="176"/>
                    <a:pt x="329" y="176"/>
                  </a:cubicBezTo>
                  <a:cubicBezTo>
                    <a:pt x="333" y="175"/>
                    <a:pt x="333" y="175"/>
                    <a:pt x="333" y="175"/>
                  </a:cubicBezTo>
                  <a:cubicBezTo>
                    <a:pt x="346" y="171"/>
                    <a:pt x="346" y="171"/>
                    <a:pt x="346" y="171"/>
                  </a:cubicBezTo>
                  <a:cubicBezTo>
                    <a:pt x="349" y="170"/>
                    <a:pt x="349" y="168"/>
                    <a:pt x="346" y="167"/>
                  </a:cubicBezTo>
                  <a:cubicBezTo>
                    <a:pt x="333" y="164"/>
                    <a:pt x="333" y="164"/>
                    <a:pt x="333" y="164"/>
                  </a:cubicBezTo>
                  <a:cubicBezTo>
                    <a:pt x="328" y="163"/>
                    <a:pt x="328" y="163"/>
                    <a:pt x="328" y="163"/>
                  </a:cubicBezTo>
                  <a:cubicBezTo>
                    <a:pt x="332" y="161"/>
                    <a:pt x="332" y="161"/>
                    <a:pt x="332" y="161"/>
                  </a:cubicBezTo>
                  <a:cubicBezTo>
                    <a:pt x="345" y="155"/>
                    <a:pt x="345" y="155"/>
                    <a:pt x="345" y="155"/>
                  </a:cubicBezTo>
                  <a:cubicBezTo>
                    <a:pt x="348" y="154"/>
                    <a:pt x="347" y="153"/>
                    <a:pt x="344" y="152"/>
                  </a:cubicBezTo>
                  <a:cubicBezTo>
                    <a:pt x="331" y="150"/>
                    <a:pt x="331" y="150"/>
                    <a:pt x="331" y="150"/>
                  </a:cubicBezTo>
                  <a:cubicBezTo>
                    <a:pt x="327" y="149"/>
                    <a:pt x="327" y="149"/>
                    <a:pt x="327" y="149"/>
                  </a:cubicBezTo>
                  <a:cubicBezTo>
                    <a:pt x="331" y="147"/>
                    <a:pt x="331" y="147"/>
                    <a:pt x="331" y="147"/>
                  </a:cubicBezTo>
                  <a:cubicBezTo>
                    <a:pt x="342" y="141"/>
                    <a:pt x="342" y="141"/>
                    <a:pt x="342" y="141"/>
                  </a:cubicBezTo>
                  <a:cubicBezTo>
                    <a:pt x="345" y="139"/>
                    <a:pt x="345" y="138"/>
                    <a:pt x="342" y="138"/>
                  </a:cubicBezTo>
                  <a:cubicBezTo>
                    <a:pt x="328" y="136"/>
                    <a:pt x="328" y="136"/>
                    <a:pt x="328" y="136"/>
                  </a:cubicBezTo>
                  <a:cubicBezTo>
                    <a:pt x="324" y="136"/>
                    <a:pt x="324" y="136"/>
                    <a:pt x="324" y="136"/>
                  </a:cubicBezTo>
                  <a:cubicBezTo>
                    <a:pt x="328" y="133"/>
                    <a:pt x="328" y="133"/>
                    <a:pt x="328" y="133"/>
                  </a:cubicBezTo>
                  <a:cubicBezTo>
                    <a:pt x="339" y="126"/>
                    <a:pt x="339" y="126"/>
                    <a:pt x="339" y="126"/>
                  </a:cubicBezTo>
                  <a:cubicBezTo>
                    <a:pt x="341" y="124"/>
                    <a:pt x="341" y="123"/>
                    <a:pt x="338" y="123"/>
                  </a:cubicBezTo>
                  <a:cubicBezTo>
                    <a:pt x="325" y="123"/>
                    <a:pt x="325" y="123"/>
                    <a:pt x="325" y="123"/>
                  </a:cubicBezTo>
                  <a:cubicBezTo>
                    <a:pt x="320" y="123"/>
                    <a:pt x="320" y="123"/>
                    <a:pt x="320" y="123"/>
                  </a:cubicBezTo>
                  <a:cubicBezTo>
                    <a:pt x="324" y="120"/>
                    <a:pt x="324" y="120"/>
                    <a:pt x="324" y="120"/>
                  </a:cubicBezTo>
                  <a:cubicBezTo>
                    <a:pt x="334" y="112"/>
                    <a:pt x="334" y="112"/>
                    <a:pt x="334" y="112"/>
                  </a:cubicBezTo>
                  <a:cubicBezTo>
                    <a:pt x="337" y="110"/>
                    <a:pt x="336" y="109"/>
                    <a:pt x="333" y="109"/>
                  </a:cubicBezTo>
                  <a:cubicBezTo>
                    <a:pt x="320" y="110"/>
                    <a:pt x="320" y="110"/>
                    <a:pt x="320" y="110"/>
                  </a:cubicBezTo>
                  <a:cubicBezTo>
                    <a:pt x="315" y="111"/>
                    <a:pt x="315" y="111"/>
                    <a:pt x="315" y="111"/>
                  </a:cubicBezTo>
                  <a:cubicBezTo>
                    <a:pt x="318" y="107"/>
                    <a:pt x="318" y="107"/>
                    <a:pt x="318" y="107"/>
                  </a:cubicBezTo>
                  <a:cubicBezTo>
                    <a:pt x="328" y="98"/>
                    <a:pt x="328" y="98"/>
                    <a:pt x="328" y="98"/>
                  </a:cubicBezTo>
                  <a:cubicBezTo>
                    <a:pt x="330" y="96"/>
                    <a:pt x="330" y="95"/>
                    <a:pt x="326" y="95"/>
                  </a:cubicBezTo>
                  <a:cubicBezTo>
                    <a:pt x="313" y="98"/>
                    <a:pt x="313" y="98"/>
                    <a:pt x="313" y="98"/>
                  </a:cubicBezTo>
                  <a:cubicBezTo>
                    <a:pt x="309" y="98"/>
                    <a:pt x="309" y="98"/>
                    <a:pt x="309" y="98"/>
                  </a:cubicBezTo>
                  <a:cubicBezTo>
                    <a:pt x="312" y="95"/>
                    <a:pt x="312" y="95"/>
                    <a:pt x="312" y="95"/>
                  </a:cubicBezTo>
                  <a:cubicBezTo>
                    <a:pt x="321" y="85"/>
                    <a:pt x="321" y="85"/>
                    <a:pt x="321" y="85"/>
                  </a:cubicBezTo>
                  <a:cubicBezTo>
                    <a:pt x="323" y="83"/>
                    <a:pt x="322" y="82"/>
                    <a:pt x="319" y="82"/>
                  </a:cubicBezTo>
                  <a:cubicBezTo>
                    <a:pt x="306" y="86"/>
                    <a:pt x="306" y="86"/>
                    <a:pt x="306" y="86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4" y="83"/>
                    <a:pt x="304" y="83"/>
                    <a:pt x="304" y="83"/>
                  </a:cubicBezTo>
                  <a:cubicBezTo>
                    <a:pt x="312" y="73"/>
                    <a:pt x="312" y="73"/>
                    <a:pt x="312" y="73"/>
                  </a:cubicBezTo>
                  <a:cubicBezTo>
                    <a:pt x="314" y="70"/>
                    <a:pt x="313" y="69"/>
                    <a:pt x="310" y="70"/>
                  </a:cubicBezTo>
                  <a:cubicBezTo>
                    <a:pt x="298" y="75"/>
                    <a:pt x="298" y="75"/>
                    <a:pt x="298" y="75"/>
                  </a:cubicBezTo>
                  <a:cubicBezTo>
                    <a:pt x="294" y="76"/>
                    <a:pt x="294" y="76"/>
                    <a:pt x="294" y="76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303" y="61"/>
                    <a:pt x="303" y="61"/>
                    <a:pt x="303" y="61"/>
                  </a:cubicBezTo>
                  <a:cubicBezTo>
                    <a:pt x="305" y="58"/>
                    <a:pt x="304" y="57"/>
                    <a:pt x="301" y="59"/>
                  </a:cubicBezTo>
                  <a:cubicBezTo>
                    <a:pt x="289" y="64"/>
                    <a:pt x="289" y="64"/>
                    <a:pt x="289" y="64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93" y="50"/>
                    <a:pt x="293" y="50"/>
                    <a:pt x="293" y="50"/>
                  </a:cubicBezTo>
                  <a:cubicBezTo>
                    <a:pt x="294" y="47"/>
                    <a:pt x="293" y="46"/>
                    <a:pt x="290" y="48"/>
                  </a:cubicBezTo>
                  <a:cubicBezTo>
                    <a:pt x="279" y="55"/>
                    <a:pt x="279" y="55"/>
                    <a:pt x="279" y="55"/>
                  </a:cubicBezTo>
                  <a:cubicBezTo>
                    <a:pt x="275" y="57"/>
                    <a:pt x="275" y="57"/>
                    <a:pt x="275" y="57"/>
                  </a:cubicBezTo>
                  <a:cubicBezTo>
                    <a:pt x="277" y="53"/>
                    <a:pt x="277" y="53"/>
                    <a:pt x="277" y="53"/>
                  </a:cubicBezTo>
                  <a:cubicBezTo>
                    <a:pt x="282" y="40"/>
                    <a:pt x="282" y="40"/>
                    <a:pt x="282" y="40"/>
                  </a:cubicBezTo>
                  <a:cubicBezTo>
                    <a:pt x="283" y="37"/>
                    <a:pt x="281" y="37"/>
                    <a:pt x="279" y="38"/>
                  </a:cubicBezTo>
                  <a:cubicBezTo>
                    <a:pt x="268" y="46"/>
                    <a:pt x="268" y="46"/>
                    <a:pt x="268" y="46"/>
                  </a:cubicBezTo>
                  <a:cubicBezTo>
                    <a:pt x="264" y="49"/>
                    <a:pt x="264" y="49"/>
                    <a:pt x="264" y="49"/>
                  </a:cubicBezTo>
                  <a:cubicBezTo>
                    <a:pt x="265" y="44"/>
                    <a:pt x="265" y="44"/>
                    <a:pt x="265" y="44"/>
                  </a:cubicBezTo>
                  <a:cubicBezTo>
                    <a:pt x="269" y="31"/>
                    <a:pt x="269" y="31"/>
                    <a:pt x="269" y="31"/>
                  </a:cubicBezTo>
                  <a:cubicBezTo>
                    <a:pt x="270" y="28"/>
                    <a:pt x="269" y="28"/>
                    <a:pt x="266" y="30"/>
                  </a:cubicBezTo>
                  <a:cubicBezTo>
                    <a:pt x="256" y="38"/>
                    <a:pt x="256" y="38"/>
                    <a:pt x="256" y="38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57" y="24"/>
                    <a:pt x="257" y="24"/>
                    <a:pt x="257" y="24"/>
                  </a:cubicBezTo>
                  <a:cubicBezTo>
                    <a:pt x="257" y="21"/>
                    <a:pt x="256" y="20"/>
                    <a:pt x="254" y="22"/>
                  </a:cubicBezTo>
                  <a:cubicBezTo>
                    <a:pt x="244" y="32"/>
                    <a:pt x="244" y="32"/>
                    <a:pt x="244" y="32"/>
                  </a:cubicBezTo>
                  <a:cubicBezTo>
                    <a:pt x="241" y="35"/>
                    <a:pt x="241" y="35"/>
                    <a:pt x="241" y="35"/>
                  </a:cubicBezTo>
                  <a:cubicBezTo>
                    <a:pt x="242" y="30"/>
                    <a:pt x="242" y="30"/>
                    <a:pt x="242" y="30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243" y="14"/>
                    <a:pt x="242" y="13"/>
                    <a:pt x="240" y="16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29" y="29"/>
                    <a:pt x="229" y="29"/>
                    <a:pt x="229" y="29"/>
                  </a:cubicBezTo>
                  <a:cubicBezTo>
                    <a:pt x="229" y="25"/>
                    <a:pt x="229" y="25"/>
                    <a:pt x="229" y="25"/>
                  </a:cubicBezTo>
                  <a:cubicBezTo>
                    <a:pt x="229" y="12"/>
                    <a:pt x="229" y="12"/>
                    <a:pt x="229" y="12"/>
                  </a:cubicBezTo>
                  <a:cubicBezTo>
                    <a:pt x="229" y="9"/>
                    <a:pt x="228" y="8"/>
                    <a:pt x="227" y="9"/>
                  </a:cubicBezTo>
                  <a:cubicBezTo>
                    <a:pt x="227" y="10"/>
                    <a:pt x="227" y="10"/>
                    <a:pt x="226" y="11"/>
                  </a:cubicBezTo>
                  <a:cubicBezTo>
                    <a:pt x="218" y="22"/>
                    <a:pt x="218" y="22"/>
                    <a:pt x="218" y="22"/>
                  </a:cubicBezTo>
                  <a:cubicBezTo>
                    <a:pt x="216" y="25"/>
                    <a:pt x="216" y="25"/>
                    <a:pt x="216" y="25"/>
                  </a:cubicBezTo>
                  <a:cubicBezTo>
                    <a:pt x="215" y="21"/>
                    <a:pt x="215" y="21"/>
                    <a:pt x="215" y="21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214" y="5"/>
                    <a:pt x="214" y="4"/>
                    <a:pt x="213" y="5"/>
                  </a:cubicBezTo>
                  <a:cubicBezTo>
                    <a:pt x="212" y="6"/>
                    <a:pt x="212" y="6"/>
                    <a:pt x="211" y="7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2" y="18"/>
                    <a:pt x="202" y="18"/>
                    <a:pt x="202" y="18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0" y="1"/>
                    <a:pt x="198" y="1"/>
                    <a:pt x="197" y="4"/>
                  </a:cubicBezTo>
                  <a:cubicBezTo>
                    <a:pt x="191" y="16"/>
                    <a:pt x="191" y="16"/>
                    <a:pt x="191" y="16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88" y="16"/>
                    <a:pt x="188" y="16"/>
                    <a:pt x="188" y="16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4" y="0"/>
                    <a:pt x="183" y="0"/>
                    <a:pt x="182" y="3"/>
                  </a:cubicBezTo>
                  <a:cubicBezTo>
                    <a:pt x="177" y="15"/>
                    <a:pt x="177" y="15"/>
                    <a:pt x="177" y="15"/>
                  </a:cubicBezTo>
                  <a:cubicBezTo>
                    <a:pt x="176" y="19"/>
                    <a:pt x="176" y="19"/>
                    <a:pt x="176" y="19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0" y="3"/>
                    <a:pt x="170" y="3"/>
                    <a:pt x="170" y="3"/>
                  </a:cubicBezTo>
                  <a:cubicBezTo>
                    <a:pt x="169" y="0"/>
                    <a:pt x="168" y="0"/>
                    <a:pt x="167" y="3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4" y="1"/>
                    <a:pt x="152" y="1"/>
                    <a:pt x="152" y="4"/>
                  </a:cubicBezTo>
                  <a:cubicBezTo>
                    <a:pt x="150" y="17"/>
                    <a:pt x="150" y="17"/>
                    <a:pt x="150" y="17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1" y="6"/>
                    <a:pt x="141" y="6"/>
                    <a:pt x="141" y="6"/>
                  </a:cubicBezTo>
                  <a:cubicBezTo>
                    <a:pt x="140" y="5"/>
                    <a:pt x="139" y="4"/>
                    <a:pt x="138" y="4"/>
                  </a:cubicBezTo>
                  <a:cubicBezTo>
                    <a:pt x="138" y="4"/>
                    <a:pt x="137" y="5"/>
                    <a:pt x="137" y="7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36" y="25"/>
                    <a:pt x="136" y="25"/>
                    <a:pt x="136" y="25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8"/>
                    <a:pt x="124" y="8"/>
                    <a:pt x="124" y="8"/>
                  </a:cubicBezTo>
                  <a:cubicBezTo>
                    <a:pt x="123" y="8"/>
                    <a:pt x="123" y="9"/>
                    <a:pt x="123" y="10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0" y="12"/>
                    <a:pt x="108" y="12"/>
                    <a:pt x="109" y="16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3"/>
                    <a:pt x="110" y="33"/>
                    <a:pt x="110" y="33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98" y="20"/>
                    <a:pt x="98" y="20"/>
                    <a:pt x="98" y="20"/>
                  </a:cubicBezTo>
                  <a:cubicBezTo>
                    <a:pt x="96" y="18"/>
                    <a:pt x="94" y="19"/>
                    <a:pt x="95" y="22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8" y="39"/>
                    <a:pt x="98" y="39"/>
                    <a:pt x="98" y="39"/>
                  </a:cubicBezTo>
                  <a:cubicBezTo>
                    <a:pt x="95" y="36"/>
                    <a:pt x="95" y="36"/>
                    <a:pt x="95" y="36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83" y="25"/>
                    <a:pt x="81" y="26"/>
                    <a:pt x="82" y="29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72" y="36"/>
                    <a:pt x="72" y="36"/>
                    <a:pt x="72" y="36"/>
                  </a:cubicBezTo>
                  <a:cubicBezTo>
                    <a:pt x="70" y="34"/>
                    <a:pt x="69" y="35"/>
                    <a:pt x="70" y="38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6" y="54"/>
                    <a:pt x="76" y="54"/>
                    <a:pt x="76" y="54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59" y="44"/>
                    <a:pt x="58" y="44"/>
                    <a:pt x="58" y="45"/>
                  </a:cubicBezTo>
                  <a:cubicBezTo>
                    <a:pt x="58" y="45"/>
                    <a:pt x="58" y="46"/>
                    <a:pt x="58" y="47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6" y="64"/>
                    <a:pt x="66" y="64"/>
                    <a:pt x="66" y="64"/>
                  </a:cubicBezTo>
                  <a:cubicBezTo>
                    <a:pt x="62" y="62"/>
                    <a:pt x="62" y="62"/>
                    <a:pt x="62" y="62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8" y="55"/>
                    <a:pt x="47" y="55"/>
                    <a:pt x="47" y="55"/>
                  </a:cubicBezTo>
                  <a:close/>
                  <a:moveTo>
                    <a:pt x="73" y="214"/>
                  </a:moveTo>
                  <a:cubicBezTo>
                    <a:pt x="73" y="214"/>
                    <a:pt x="73" y="214"/>
                    <a:pt x="73" y="214"/>
                  </a:cubicBezTo>
                  <a:cubicBezTo>
                    <a:pt x="51" y="158"/>
                    <a:pt x="79" y="95"/>
                    <a:pt x="134" y="73"/>
                  </a:cubicBezTo>
                  <a:cubicBezTo>
                    <a:pt x="190" y="51"/>
                    <a:pt x="253" y="79"/>
                    <a:pt x="275" y="135"/>
                  </a:cubicBezTo>
                  <a:cubicBezTo>
                    <a:pt x="297" y="190"/>
                    <a:pt x="270" y="253"/>
                    <a:pt x="214" y="275"/>
                  </a:cubicBezTo>
                  <a:cubicBezTo>
                    <a:pt x="158" y="297"/>
                    <a:pt x="95" y="270"/>
                    <a:pt x="73" y="214"/>
                  </a:cubicBezTo>
                  <a:close/>
                  <a:moveTo>
                    <a:pt x="65" y="217"/>
                  </a:moveTo>
                  <a:cubicBezTo>
                    <a:pt x="65" y="217"/>
                    <a:pt x="65" y="217"/>
                    <a:pt x="65" y="217"/>
                  </a:cubicBezTo>
                  <a:cubicBezTo>
                    <a:pt x="53" y="187"/>
                    <a:pt x="55" y="155"/>
                    <a:pt x="67" y="128"/>
                  </a:cubicBezTo>
                  <a:cubicBezTo>
                    <a:pt x="79" y="100"/>
                    <a:pt x="101" y="77"/>
                    <a:pt x="131" y="65"/>
                  </a:cubicBezTo>
                  <a:cubicBezTo>
                    <a:pt x="161" y="54"/>
                    <a:pt x="193" y="55"/>
                    <a:pt x="221" y="67"/>
                  </a:cubicBezTo>
                  <a:cubicBezTo>
                    <a:pt x="248" y="79"/>
                    <a:pt x="271" y="101"/>
                    <a:pt x="283" y="131"/>
                  </a:cubicBezTo>
                  <a:cubicBezTo>
                    <a:pt x="295" y="162"/>
                    <a:pt x="293" y="194"/>
                    <a:pt x="281" y="221"/>
                  </a:cubicBezTo>
                  <a:cubicBezTo>
                    <a:pt x="270" y="249"/>
                    <a:pt x="247" y="271"/>
                    <a:pt x="217" y="283"/>
                  </a:cubicBezTo>
                  <a:cubicBezTo>
                    <a:pt x="187" y="295"/>
                    <a:pt x="155" y="294"/>
                    <a:pt x="127" y="282"/>
                  </a:cubicBezTo>
                  <a:cubicBezTo>
                    <a:pt x="100" y="270"/>
                    <a:pt x="77" y="247"/>
                    <a:pt x="65" y="217"/>
                  </a:cubicBezTo>
                  <a:close/>
                  <a:moveTo>
                    <a:pt x="69" y="128"/>
                  </a:moveTo>
                  <a:cubicBezTo>
                    <a:pt x="69" y="128"/>
                    <a:pt x="69" y="128"/>
                    <a:pt x="69" y="128"/>
                  </a:cubicBezTo>
                  <a:cubicBezTo>
                    <a:pt x="80" y="101"/>
                    <a:pt x="102" y="79"/>
                    <a:pt x="132" y="67"/>
                  </a:cubicBezTo>
                  <a:cubicBezTo>
                    <a:pt x="161" y="56"/>
                    <a:pt x="193" y="57"/>
                    <a:pt x="220" y="69"/>
                  </a:cubicBezTo>
                  <a:cubicBezTo>
                    <a:pt x="247" y="81"/>
                    <a:pt x="269" y="103"/>
                    <a:pt x="281" y="132"/>
                  </a:cubicBezTo>
                  <a:cubicBezTo>
                    <a:pt x="293" y="162"/>
                    <a:pt x="291" y="193"/>
                    <a:pt x="280" y="220"/>
                  </a:cubicBezTo>
                  <a:cubicBezTo>
                    <a:pt x="268" y="247"/>
                    <a:pt x="246" y="270"/>
                    <a:pt x="216" y="281"/>
                  </a:cubicBezTo>
                  <a:cubicBezTo>
                    <a:pt x="187" y="293"/>
                    <a:pt x="155" y="292"/>
                    <a:pt x="128" y="280"/>
                  </a:cubicBezTo>
                  <a:cubicBezTo>
                    <a:pt x="101" y="268"/>
                    <a:pt x="79" y="246"/>
                    <a:pt x="67" y="216"/>
                  </a:cubicBezTo>
                  <a:cubicBezTo>
                    <a:pt x="55" y="187"/>
                    <a:pt x="57" y="155"/>
                    <a:pt x="69" y="128"/>
                  </a:cubicBezTo>
                  <a:close/>
                  <a:moveTo>
                    <a:pt x="54" y="222"/>
                  </a:moveTo>
                  <a:cubicBezTo>
                    <a:pt x="54" y="222"/>
                    <a:pt x="54" y="222"/>
                    <a:pt x="54" y="222"/>
                  </a:cubicBezTo>
                  <a:cubicBezTo>
                    <a:pt x="41" y="188"/>
                    <a:pt x="43" y="153"/>
                    <a:pt x="56" y="123"/>
                  </a:cubicBezTo>
                  <a:cubicBezTo>
                    <a:pt x="69" y="93"/>
                    <a:pt x="94" y="68"/>
                    <a:pt x="127" y="55"/>
                  </a:cubicBezTo>
                  <a:cubicBezTo>
                    <a:pt x="160" y="42"/>
                    <a:pt x="195" y="43"/>
                    <a:pt x="225" y="56"/>
                  </a:cubicBezTo>
                  <a:cubicBezTo>
                    <a:pt x="256" y="69"/>
                    <a:pt x="281" y="94"/>
                    <a:pt x="294" y="127"/>
                  </a:cubicBezTo>
                  <a:cubicBezTo>
                    <a:pt x="307" y="160"/>
                    <a:pt x="305" y="195"/>
                    <a:pt x="292" y="226"/>
                  </a:cubicBezTo>
                  <a:cubicBezTo>
                    <a:pt x="279" y="256"/>
                    <a:pt x="254" y="281"/>
                    <a:pt x="221" y="294"/>
                  </a:cubicBezTo>
                  <a:cubicBezTo>
                    <a:pt x="188" y="307"/>
                    <a:pt x="153" y="306"/>
                    <a:pt x="123" y="292"/>
                  </a:cubicBezTo>
                  <a:cubicBezTo>
                    <a:pt x="92" y="279"/>
                    <a:pt x="67" y="255"/>
                    <a:pt x="54" y="222"/>
                  </a:cubicBezTo>
                  <a:close/>
                  <a:moveTo>
                    <a:pt x="58" y="124"/>
                  </a:moveTo>
                  <a:cubicBezTo>
                    <a:pt x="58" y="124"/>
                    <a:pt x="58" y="124"/>
                    <a:pt x="58" y="124"/>
                  </a:cubicBezTo>
                  <a:cubicBezTo>
                    <a:pt x="71" y="94"/>
                    <a:pt x="95" y="69"/>
                    <a:pt x="128" y="57"/>
                  </a:cubicBezTo>
                  <a:cubicBezTo>
                    <a:pt x="160" y="44"/>
                    <a:pt x="195" y="45"/>
                    <a:pt x="225" y="58"/>
                  </a:cubicBezTo>
                  <a:cubicBezTo>
                    <a:pt x="254" y="71"/>
                    <a:pt x="279" y="95"/>
                    <a:pt x="292" y="128"/>
                  </a:cubicBezTo>
                  <a:cubicBezTo>
                    <a:pt x="305" y="160"/>
                    <a:pt x="303" y="195"/>
                    <a:pt x="290" y="225"/>
                  </a:cubicBezTo>
                  <a:cubicBezTo>
                    <a:pt x="277" y="255"/>
                    <a:pt x="253" y="279"/>
                    <a:pt x="220" y="292"/>
                  </a:cubicBezTo>
                  <a:cubicBezTo>
                    <a:pt x="188" y="305"/>
                    <a:pt x="153" y="303"/>
                    <a:pt x="124" y="290"/>
                  </a:cubicBezTo>
                  <a:cubicBezTo>
                    <a:pt x="94" y="278"/>
                    <a:pt x="69" y="253"/>
                    <a:pt x="56" y="221"/>
                  </a:cubicBezTo>
                  <a:cubicBezTo>
                    <a:pt x="43" y="188"/>
                    <a:pt x="45" y="154"/>
                    <a:pt x="58" y="124"/>
                  </a:cubicBezTo>
                  <a:close/>
                  <a:moveTo>
                    <a:pt x="50" y="223"/>
                  </a:moveTo>
                  <a:cubicBezTo>
                    <a:pt x="50" y="223"/>
                    <a:pt x="50" y="223"/>
                    <a:pt x="50" y="223"/>
                  </a:cubicBezTo>
                  <a:cubicBezTo>
                    <a:pt x="37" y="189"/>
                    <a:pt x="38" y="153"/>
                    <a:pt x="52" y="121"/>
                  </a:cubicBezTo>
                  <a:cubicBezTo>
                    <a:pt x="66" y="90"/>
                    <a:pt x="91" y="64"/>
                    <a:pt x="125" y="51"/>
                  </a:cubicBezTo>
                  <a:cubicBezTo>
                    <a:pt x="159" y="37"/>
                    <a:pt x="196" y="39"/>
                    <a:pt x="227" y="52"/>
                  </a:cubicBezTo>
                  <a:cubicBezTo>
                    <a:pt x="258" y="66"/>
                    <a:pt x="284" y="91"/>
                    <a:pt x="298" y="126"/>
                  </a:cubicBezTo>
                  <a:cubicBezTo>
                    <a:pt x="311" y="160"/>
                    <a:pt x="310" y="196"/>
                    <a:pt x="296" y="227"/>
                  </a:cubicBezTo>
                  <a:cubicBezTo>
                    <a:pt x="282" y="259"/>
                    <a:pt x="257" y="285"/>
                    <a:pt x="223" y="298"/>
                  </a:cubicBezTo>
                  <a:cubicBezTo>
                    <a:pt x="189" y="312"/>
                    <a:pt x="152" y="310"/>
                    <a:pt x="121" y="296"/>
                  </a:cubicBezTo>
                  <a:cubicBezTo>
                    <a:pt x="90" y="283"/>
                    <a:pt x="64" y="257"/>
                    <a:pt x="50" y="223"/>
                  </a:cubicBezTo>
                  <a:close/>
                  <a:moveTo>
                    <a:pt x="54" y="122"/>
                  </a:moveTo>
                  <a:cubicBezTo>
                    <a:pt x="54" y="122"/>
                    <a:pt x="54" y="122"/>
                    <a:pt x="54" y="122"/>
                  </a:cubicBezTo>
                  <a:cubicBezTo>
                    <a:pt x="67" y="91"/>
                    <a:pt x="92" y="66"/>
                    <a:pt x="126" y="53"/>
                  </a:cubicBezTo>
                  <a:cubicBezTo>
                    <a:pt x="160" y="39"/>
                    <a:pt x="196" y="41"/>
                    <a:pt x="226" y="54"/>
                  </a:cubicBezTo>
                  <a:cubicBezTo>
                    <a:pt x="257" y="68"/>
                    <a:pt x="283" y="93"/>
                    <a:pt x="296" y="126"/>
                  </a:cubicBezTo>
                  <a:cubicBezTo>
                    <a:pt x="309" y="160"/>
                    <a:pt x="307" y="196"/>
                    <a:pt x="294" y="227"/>
                  </a:cubicBezTo>
                  <a:cubicBezTo>
                    <a:pt x="281" y="257"/>
                    <a:pt x="256" y="283"/>
                    <a:pt x="222" y="296"/>
                  </a:cubicBezTo>
                  <a:cubicBezTo>
                    <a:pt x="188" y="309"/>
                    <a:pt x="153" y="308"/>
                    <a:pt x="122" y="294"/>
                  </a:cubicBezTo>
                  <a:cubicBezTo>
                    <a:pt x="91" y="281"/>
                    <a:pt x="65" y="256"/>
                    <a:pt x="52" y="222"/>
                  </a:cubicBezTo>
                  <a:cubicBezTo>
                    <a:pt x="39" y="189"/>
                    <a:pt x="41" y="153"/>
                    <a:pt x="54" y="122"/>
                  </a:cubicBezTo>
                  <a:close/>
                  <a:moveTo>
                    <a:pt x="145" y="186"/>
                  </a:moveTo>
                  <a:cubicBezTo>
                    <a:pt x="145" y="186"/>
                    <a:pt x="145" y="186"/>
                    <a:pt x="145" y="186"/>
                  </a:cubicBezTo>
                  <a:cubicBezTo>
                    <a:pt x="139" y="170"/>
                    <a:pt x="147" y="152"/>
                    <a:pt x="163" y="146"/>
                  </a:cubicBezTo>
                  <a:cubicBezTo>
                    <a:pt x="179" y="139"/>
                    <a:pt x="197" y="147"/>
                    <a:pt x="203" y="163"/>
                  </a:cubicBezTo>
                  <a:cubicBezTo>
                    <a:pt x="209" y="179"/>
                    <a:pt x="201" y="197"/>
                    <a:pt x="185" y="203"/>
                  </a:cubicBezTo>
                  <a:cubicBezTo>
                    <a:pt x="169" y="209"/>
                    <a:pt x="152" y="202"/>
                    <a:pt x="145" y="186"/>
                  </a:cubicBezTo>
                  <a:close/>
                  <a:moveTo>
                    <a:pt x="91" y="205"/>
                  </a:moveTo>
                  <a:cubicBezTo>
                    <a:pt x="91" y="205"/>
                    <a:pt x="91" y="205"/>
                    <a:pt x="91" y="205"/>
                  </a:cubicBezTo>
                  <a:cubicBezTo>
                    <a:pt x="94" y="195"/>
                    <a:pt x="94" y="195"/>
                    <a:pt x="94" y="195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17" y="184"/>
                    <a:pt x="117" y="184"/>
                    <a:pt x="117" y="184"/>
                  </a:cubicBezTo>
                  <a:cubicBezTo>
                    <a:pt x="121" y="193"/>
                    <a:pt x="121" y="193"/>
                    <a:pt x="121" y="193"/>
                  </a:cubicBezTo>
                  <a:cubicBezTo>
                    <a:pt x="125" y="203"/>
                    <a:pt x="125" y="203"/>
                    <a:pt x="125" y="203"/>
                  </a:cubicBezTo>
                  <a:cubicBezTo>
                    <a:pt x="117" y="210"/>
                    <a:pt x="117" y="210"/>
                    <a:pt x="117" y="210"/>
                  </a:cubicBezTo>
                  <a:cubicBezTo>
                    <a:pt x="109" y="216"/>
                    <a:pt x="109" y="216"/>
                    <a:pt x="109" y="216"/>
                  </a:cubicBezTo>
                  <a:cubicBezTo>
                    <a:pt x="100" y="211"/>
                    <a:pt x="100" y="211"/>
                    <a:pt x="100" y="211"/>
                  </a:cubicBezTo>
                  <a:cubicBezTo>
                    <a:pt x="91" y="205"/>
                    <a:pt x="91" y="205"/>
                    <a:pt x="91" y="205"/>
                  </a:cubicBezTo>
                  <a:close/>
                  <a:moveTo>
                    <a:pt x="106" y="118"/>
                  </a:moveTo>
                  <a:cubicBezTo>
                    <a:pt x="106" y="118"/>
                    <a:pt x="106" y="118"/>
                    <a:pt x="106" y="118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26" y="112"/>
                    <a:pt x="126" y="112"/>
                    <a:pt x="126" y="112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1" y="138"/>
                    <a:pt x="131" y="138"/>
                    <a:pt x="131" y="138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15" y="142"/>
                    <a:pt x="115" y="142"/>
                    <a:pt x="115" y="142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6" y="118"/>
                    <a:pt x="106" y="118"/>
                    <a:pt x="106" y="118"/>
                  </a:cubicBezTo>
                  <a:close/>
                  <a:moveTo>
                    <a:pt x="189" y="87"/>
                  </a:moveTo>
                  <a:cubicBezTo>
                    <a:pt x="189" y="87"/>
                    <a:pt x="189" y="87"/>
                    <a:pt x="189" y="87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204" y="102"/>
                    <a:pt x="204" y="102"/>
                    <a:pt x="204" y="102"/>
                  </a:cubicBezTo>
                  <a:cubicBezTo>
                    <a:pt x="199" y="111"/>
                    <a:pt x="199" y="111"/>
                    <a:pt x="199" y="111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74" y="117"/>
                    <a:pt x="174" y="117"/>
                    <a:pt x="174" y="11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80" y="92"/>
                    <a:pt x="180" y="92"/>
                    <a:pt x="180" y="92"/>
                  </a:cubicBezTo>
                  <a:cubicBezTo>
                    <a:pt x="189" y="87"/>
                    <a:pt x="189" y="87"/>
                    <a:pt x="189" y="87"/>
                  </a:cubicBezTo>
                  <a:close/>
                  <a:moveTo>
                    <a:pt x="257" y="144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41" y="164"/>
                    <a:pt x="241" y="164"/>
                    <a:pt x="241" y="164"/>
                  </a:cubicBezTo>
                  <a:cubicBezTo>
                    <a:pt x="231" y="165"/>
                    <a:pt x="231" y="165"/>
                    <a:pt x="231" y="165"/>
                  </a:cubicBezTo>
                  <a:cubicBezTo>
                    <a:pt x="227" y="155"/>
                    <a:pt x="227" y="155"/>
                    <a:pt x="227" y="155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31" y="139"/>
                    <a:pt x="231" y="139"/>
                    <a:pt x="231" y="139"/>
                  </a:cubicBezTo>
                  <a:cubicBezTo>
                    <a:pt x="239" y="132"/>
                    <a:pt x="239" y="132"/>
                    <a:pt x="239" y="132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57" y="144"/>
                    <a:pt x="257" y="144"/>
                    <a:pt x="257" y="144"/>
                  </a:cubicBezTo>
                  <a:close/>
                  <a:moveTo>
                    <a:pt x="242" y="231"/>
                  </a:moveTo>
                  <a:cubicBezTo>
                    <a:pt x="242" y="231"/>
                    <a:pt x="242" y="231"/>
                    <a:pt x="242" y="231"/>
                  </a:cubicBezTo>
                  <a:cubicBezTo>
                    <a:pt x="232" y="234"/>
                    <a:pt x="232" y="234"/>
                    <a:pt x="232" y="234"/>
                  </a:cubicBezTo>
                  <a:cubicBezTo>
                    <a:pt x="222" y="236"/>
                    <a:pt x="222" y="236"/>
                    <a:pt x="222" y="236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1" y="219"/>
                    <a:pt x="211" y="219"/>
                    <a:pt x="211" y="21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24" y="203"/>
                    <a:pt x="224" y="203"/>
                    <a:pt x="224" y="203"/>
                  </a:cubicBezTo>
                  <a:cubicBezTo>
                    <a:pt x="233" y="206"/>
                    <a:pt x="233" y="206"/>
                    <a:pt x="233" y="206"/>
                  </a:cubicBezTo>
                  <a:cubicBezTo>
                    <a:pt x="243" y="210"/>
                    <a:pt x="243" y="210"/>
                    <a:pt x="243" y="210"/>
                  </a:cubicBezTo>
                  <a:cubicBezTo>
                    <a:pt x="243" y="220"/>
                    <a:pt x="243" y="220"/>
                    <a:pt x="243" y="220"/>
                  </a:cubicBezTo>
                  <a:cubicBezTo>
                    <a:pt x="242" y="231"/>
                    <a:pt x="242" y="231"/>
                    <a:pt x="242" y="231"/>
                  </a:cubicBezTo>
                  <a:close/>
                  <a:moveTo>
                    <a:pt x="159" y="262"/>
                  </a:moveTo>
                  <a:cubicBezTo>
                    <a:pt x="159" y="262"/>
                    <a:pt x="159" y="262"/>
                    <a:pt x="159" y="262"/>
                  </a:cubicBezTo>
                  <a:cubicBezTo>
                    <a:pt x="152" y="254"/>
                    <a:pt x="152" y="254"/>
                    <a:pt x="152" y="254"/>
                  </a:cubicBezTo>
                  <a:cubicBezTo>
                    <a:pt x="144" y="247"/>
                    <a:pt x="144" y="247"/>
                    <a:pt x="144" y="247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54" y="228"/>
                    <a:pt x="154" y="228"/>
                    <a:pt x="154" y="228"/>
                  </a:cubicBezTo>
                  <a:cubicBezTo>
                    <a:pt x="164" y="230"/>
                    <a:pt x="164" y="230"/>
                    <a:pt x="164" y="230"/>
                  </a:cubicBezTo>
                  <a:cubicBezTo>
                    <a:pt x="174" y="232"/>
                    <a:pt x="174" y="232"/>
                    <a:pt x="174" y="232"/>
                  </a:cubicBezTo>
                  <a:cubicBezTo>
                    <a:pt x="176" y="242"/>
                    <a:pt x="176" y="242"/>
                    <a:pt x="176" y="242"/>
                  </a:cubicBezTo>
                  <a:cubicBezTo>
                    <a:pt x="178" y="252"/>
                    <a:pt x="178" y="252"/>
                    <a:pt x="178" y="252"/>
                  </a:cubicBezTo>
                  <a:cubicBezTo>
                    <a:pt x="168" y="257"/>
                    <a:pt x="168" y="257"/>
                    <a:pt x="168" y="257"/>
                  </a:cubicBezTo>
                  <a:cubicBezTo>
                    <a:pt x="159" y="262"/>
                    <a:pt x="159" y="262"/>
                    <a:pt x="159" y="262"/>
                  </a:cubicBezTo>
                  <a:close/>
                  <a:moveTo>
                    <a:pt x="44" y="226"/>
                  </a:moveTo>
                  <a:cubicBezTo>
                    <a:pt x="44" y="226"/>
                    <a:pt x="44" y="226"/>
                    <a:pt x="44" y="226"/>
                  </a:cubicBezTo>
                  <a:cubicBezTo>
                    <a:pt x="16" y="154"/>
                    <a:pt x="51" y="73"/>
                    <a:pt x="123" y="44"/>
                  </a:cubicBezTo>
                  <a:cubicBezTo>
                    <a:pt x="195" y="16"/>
                    <a:pt x="276" y="51"/>
                    <a:pt x="304" y="123"/>
                  </a:cubicBezTo>
                  <a:cubicBezTo>
                    <a:pt x="332" y="195"/>
                    <a:pt x="297" y="276"/>
                    <a:pt x="225" y="304"/>
                  </a:cubicBezTo>
                  <a:cubicBezTo>
                    <a:pt x="153" y="333"/>
                    <a:pt x="72" y="297"/>
                    <a:pt x="44" y="226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8" name="Freeform 17"/>
            <p:cNvSpPr>
              <a:spLocks noEditPoints="1"/>
            </p:cNvSpPr>
            <p:nvPr/>
          </p:nvSpPr>
          <p:spPr>
            <a:xfrm>
              <a:off x="630" y="2793"/>
              <a:ext cx="684" cy="684"/>
            </a:xfrm>
            <a:custGeom>
              <a:avLst/>
              <a:gdLst/>
              <a:ahLst/>
              <a:cxnLst>
                <a:cxn ang="0">
                  <a:pos x="689" y="62"/>
                </a:cxn>
                <a:cxn ang="0">
                  <a:pos x="772" y="38"/>
                </a:cxn>
                <a:cxn ang="0">
                  <a:pos x="822" y="107"/>
                </a:cxn>
                <a:cxn ang="0">
                  <a:pos x="917" y="110"/>
                </a:cxn>
                <a:cxn ang="0">
                  <a:pos x="948" y="190"/>
                </a:cxn>
                <a:cxn ang="0">
                  <a:pos x="1030" y="210"/>
                </a:cxn>
                <a:cxn ang="0">
                  <a:pos x="1039" y="295"/>
                </a:cxn>
                <a:cxn ang="0">
                  <a:pos x="1068" y="377"/>
                </a:cxn>
                <a:cxn ang="0">
                  <a:pos x="1110" y="457"/>
                </a:cxn>
                <a:cxn ang="0">
                  <a:pos x="1166" y="531"/>
                </a:cxn>
                <a:cxn ang="0">
                  <a:pos x="1166" y="624"/>
                </a:cxn>
                <a:cxn ang="0">
                  <a:pos x="1113" y="698"/>
                </a:cxn>
                <a:cxn ang="0">
                  <a:pos x="1075" y="777"/>
                </a:cxn>
                <a:cxn ang="0">
                  <a:pos x="1051" y="863"/>
                </a:cxn>
                <a:cxn ang="0">
                  <a:pos x="1035" y="956"/>
                </a:cxn>
                <a:cxn ang="0">
                  <a:pos x="973" y="1022"/>
                </a:cxn>
                <a:cxn ang="0">
                  <a:pos x="882" y="1035"/>
                </a:cxn>
                <a:cxn ang="0">
                  <a:pos x="798" y="1068"/>
                </a:cxn>
                <a:cxn ang="0">
                  <a:pos x="722" y="1108"/>
                </a:cxn>
                <a:cxn ang="0">
                  <a:pos x="644" y="1163"/>
                </a:cxn>
                <a:cxn ang="0">
                  <a:pos x="555" y="1166"/>
                </a:cxn>
                <a:cxn ang="0">
                  <a:pos x="477" y="1113"/>
                </a:cxn>
                <a:cxn ang="0">
                  <a:pos x="401" y="1075"/>
                </a:cxn>
                <a:cxn ang="0">
                  <a:pos x="315" y="1048"/>
                </a:cxn>
                <a:cxn ang="0">
                  <a:pos x="222" y="1035"/>
                </a:cxn>
                <a:cxn ang="0">
                  <a:pos x="157" y="973"/>
                </a:cxn>
                <a:cxn ang="0">
                  <a:pos x="140" y="882"/>
                </a:cxn>
                <a:cxn ang="0">
                  <a:pos x="110" y="798"/>
                </a:cxn>
                <a:cxn ang="0">
                  <a:pos x="69" y="718"/>
                </a:cxn>
                <a:cxn ang="0">
                  <a:pos x="12" y="644"/>
                </a:cxn>
                <a:cxn ang="0">
                  <a:pos x="12" y="555"/>
                </a:cxn>
                <a:cxn ang="0">
                  <a:pos x="65" y="477"/>
                </a:cxn>
                <a:cxn ang="0">
                  <a:pos x="103" y="398"/>
                </a:cxn>
                <a:cxn ang="0">
                  <a:pos x="83" y="303"/>
                </a:cxn>
                <a:cxn ang="0">
                  <a:pos x="160" y="267"/>
                </a:cxn>
                <a:cxn ang="0">
                  <a:pos x="229" y="210"/>
                </a:cxn>
                <a:cxn ang="0">
                  <a:pos x="288" y="145"/>
                </a:cxn>
                <a:cxn ang="0">
                  <a:pos x="329" y="71"/>
                </a:cxn>
                <a:cxn ang="0">
                  <a:pos x="422" y="95"/>
                </a:cxn>
                <a:cxn ang="0">
                  <a:pos x="505" y="59"/>
                </a:cxn>
                <a:cxn ang="0">
                  <a:pos x="575" y="0"/>
                </a:cxn>
                <a:cxn ang="0">
                  <a:pos x="455" y="246"/>
                </a:cxn>
                <a:cxn ang="0">
                  <a:pos x="222" y="734"/>
                </a:cxn>
                <a:cxn ang="0">
                  <a:pos x="229" y="731"/>
                </a:cxn>
                <a:cxn ang="0">
                  <a:pos x="431" y="184"/>
                </a:cxn>
                <a:cxn ang="0">
                  <a:pos x="434" y="190"/>
                </a:cxn>
                <a:cxn ang="0">
                  <a:pos x="1006" y="424"/>
                </a:cxn>
                <a:cxn ang="0">
                  <a:pos x="767" y="184"/>
                </a:cxn>
                <a:cxn ang="0">
                  <a:pos x="767" y="184"/>
                </a:cxn>
                <a:cxn ang="0">
                  <a:pos x="834" y="455"/>
                </a:cxn>
                <a:cxn ang="0">
                  <a:pos x="863" y="476"/>
                </a:cxn>
                <a:cxn ang="0">
                  <a:pos x="662" y="374"/>
                </a:cxn>
                <a:cxn ang="0">
                  <a:pos x="415" y="501"/>
                </a:cxn>
                <a:cxn ang="0">
                  <a:pos x="345" y="722"/>
                </a:cxn>
                <a:cxn ang="0">
                  <a:pos x="315" y="703"/>
                </a:cxn>
                <a:cxn ang="0">
                  <a:pos x="517" y="805"/>
                </a:cxn>
                <a:cxn ang="0">
                  <a:pos x="763" y="674"/>
                </a:cxn>
                <a:cxn ang="0">
                  <a:pos x="415" y="148"/>
                </a:cxn>
              </a:cxnLst>
              <a:pathLst>
                <a:path w="397" h="397">
                  <a:moveTo>
                    <a:pt x="212" y="1"/>
                  </a:moveTo>
                  <a:cubicBezTo>
                    <a:pt x="213" y="1"/>
                    <a:pt x="213" y="2"/>
                    <a:pt x="214" y="4"/>
                  </a:cubicBezTo>
                  <a:cubicBezTo>
                    <a:pt x="217" y="18"/>
                    <a:pt x="217" y="18"/>
                    <a:pt x="217" y="18"/>
                  </a:cubicBezTo>
                  <a:cubicBezTo>
                    <a:pt x="218" y="23"/>
                    <a:pt x="218" y="23"/>
                    <a:pt x="218" y="23"/>
                  </a:cubicBezTo>
                  <a:cubicBezTo>
                    <a:pt x="220" y="19"/>
                    <a:pt x="220" y="19"/>
                    <a:pt x="220" y="19"/>
                  </a:cubicBezTo>
                  <a:cubicBezTo>
                    <a:pt x="227" y="5"/>
                    <a:pt x="227" y="5"/>
                    <a:pt x="227" y="5"/>
                  </a:cubicBezTo>
                  <a:cubicBezTo>
                    <a:pt x="227" y="3"/>
                    <a:pt x="228" y="3"/>
                    <a:pt x="229" y="3"/>
                  </a:cubicBezTo>
                  <a:cubicBezTo>
                    <a:pt x="230" y="3"/>
                    <a:pt x="230" y="4"/>
                    <a:pt x="230" y="6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33" y="26"/>
                    <a:pt x="233" y="26"/>
                    <a:pt x="233" y="26"/>
                  </a:cubicBezTo>
                  <a:cubicBezTo>
                    <a:pt x="236" y="21"/>
                    <a:pt x="236" y="21"/>
                    <a:pt x="236" y="21"/>
                  </a:cubicBezTo>
                  <a:cubicBezTo>
                    <a:pt x="244" y="8"/>
                    <a:pt x="244" y="8"/>
                    <a:pt x="244" y="8"/>
                  </a:cubicBezTo>
                  <a:cubicBezTo>
                    <a:pt x="244" y="7"/>
                    <a:pt x="245" y="6"/>
                    <a:pt x="246" y="6"/>
                  </a:cubicBezTo>
                  <a:cubicBezTo>
                    <a:pt x="247" y="6"/>
                    <a:pt x="247" y="7"/>
                    <a:pt x="247" y="9"/>
                  </a:cubicBezTo>
                  <a:cubicBezTo>
                    <a:pt x="248" y="24"/>
                    <a:pt x="248" y="24"/>
                    <a:pt x="248" y="24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51" y="25"/>
                    <a:pt x="251" y="25"/>
                    <a:pt x="251" y="25"/>
                  </a:cubicBezTo>
                  <a:cubicBezTo>
                    <a:pt x="260" y="13"/>
                    <a:pt x="260" y="13"/>
                    <a:pt x="260" y="13"/>
                  </a:cubicBezTo>
                  <a:cubicBezTo>
                    <a:pt x="261" y="12"/>
                    <a:pt x="261" y="11"/>
                    <a:pt x="262" y="11"/>
                  </a:cubicBezTo>
                  <a:cubicBezTo>
                    <a:pt x="263" y="11"/>
                    <a:pt x="263" y="12"/>
                    <a:pt x="263" y="14"/>
                  </a:cubicBezTo>
                  <a:cubicBezTo>
                    <a:pt x="263" y="29"/>
                    <a:pt x="263" y="29"/>
                    <a:pt x="263" y="29"/>
                  </a:cubicBezTo>
                  <a:cubicBezTo>
                    <a:pt x="263" y="35"/>
                    <a:pt x="263" y="35"/>
                    <a:pt x="263" y="35"/>
                  </a:cubicBezTo>
                  <a:cubicBezTo>
                    <a:pt x="266" y="31"/>
                    <a:pt x="266" y="31"/>
                    <a:pt x="266" y="31"/>
                  </a:cubicBezTo>
                  <a:cubicBezTo>
                    <a:pt x="276" y="19"/>
                    <a:pt x="276" y="19"/>
                    <a:pt x="276" y="19"/>
                  </a:cubicBezTo>
                  <a:cubicBezTo>
                    <a:pt x="277" y="18"/>
                    <a:pt x="278" y="17"/>
                    <a:pt x="278" y="17"/>
                  </a:cubicBezTo>
                  <a:cubicBezTo>
                    <a:pt x="279" y="17"/>
                    <a:pt x="280" y="18"/>
                    <a:pt x="279" y="21"/>
                  </a:cubicBezTo>
                  <a:cubicBezTo>
                    <a:pt x="277" y="36"/>
                    <a:pt x="277" y="36"/>
                    <a:pt x="277" y="36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80" y="37"/>
                    <a:pt x="280" y="37"/>
                    <a:pt x="280" y="37"/>
                  </a:cubicBezTo>
                  <a:cubicBezTo>
                    <a:pt x="291" y="26"/>
                    <a:pt x="291" y="26"/>
                    <a:pt x="291" y="26"/>
                  </a:cubicBezTo>
                  <a:cubicBezTo>
                    <a:pt x="294" y="24"/>
                    <a:pt x="295" y="25"/>
                    <a:pt x="294" y="28"/>
                  </a:cubicBezTo>
                  <a:cubicBezTo>
                    <a:pt x="291" y="43"/>
                    <a:pt x="291" y="43"/>
                    <a:pt x="291" y="43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4" y="45"/>
                    <a:pt x="294" y="45"/>
                    <a:pt x="294" y="45"/>
                  </a:cubicBezTo>
                  <a:cubicBezTo>
                    <a:pt x="306" y="35"/>
                    <a:pt x="306" y="35"/>
                    <a:pt x="306" y="35"/>
                  </a:cubicBezTo>
                  <a:cubicBezTo>
                    <a:pt x="309" y="33"/>
                    <a:pt x="310" y="34"/>
                    <a:pt x="309" y="37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6"/>
                    <a:pt x="303" y="56"/>
                    <a:pt x="303" y="56"/>
                  </a:cubicBezTo>
                  <a:cubicBezTo>
                    <a:pt x="307" y="54"/>
                    <a:pt x="307" y="54"/>
                    <a:pt x="307" y="54"/>
                  </a:cubicBezTo>
                  <a:cubicBezTo>
                    <a:pt x="319" y="45"/>
                    <a:pt x="319" y="45"/>
                    <a:pt x="319" y="45"/>
                  </a:cubicBezTo>
                  <a:cubicBezTo>
                    <a:pt x="320" y="44"/>
                    <a:pt x="321" y="44"/>
                    <a:pt x="321" y="44"/>
                  </a:cubicBezTo>
                  <a:cubicBezTo>
                    <a:pt x="323" y="44"/>
                    <a:pt x="323" y="45"/>
                    <a:pt x="322" y="47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32" y="56"/>
                    <a:pt x="332" y="56"/>
                    <a:pt x="332" y="56"/>
                  </a:cubicBezTo>
                  <a:cubicBezTo>
                    <a:pt x="333" y="56"/>
                    <a:pt x="334" y="56"/>
                    <a:pt x="334" y="55"/>
                  </a:cubicBezTo>
                  <a:cubicBezTo>
                    <a:pt x="336" y="55"/>
                    <a:pt x="336" y="56"/>
                    <a:pt x="335" y="59"/>
                  </a:cubicBezTo>
                  <a:cubicBezTo>
                    <a:pt x="328" y="72"/>
                    <a:pt x="328" y="72"/>
                    <a:pt x="328" y="72"/>
                  </a:cubicBezTo>
                  <a:cubicBezTo>
                    <a:pt x="326" y="77"/>
                    <a:pt x="326" y="77"/>
                    <a:pt x="326" y="77"/>
                  </a:cubicBezTo>
                  <a:cubicBezTo>
                    <a:pt x="330" y="75"/>
                    <a:pt x="330" y="75"/>
                    <a:pt x="330" y="75"/>
                  </a:cubicBezTo>
                  <a:cubicBezTo>
                    <a:pt x="344" y="68"/>
                    <a:pt x="344" y="68"/>
                    <a:pt x="344" y="68"/>
                  </a:cubicBezTo>
                  <a:cubicBezTo>
                    <a:pt x="345" y="68"/>
                    <a:pt x="346" y="68"/>
                    <a:pt x="346" y="68"/>
                  </a:cubicBezTo>
                  <a:cubicBezTo>
                    <a:pt x="348" y="68"/>
                    <a:pt x="348" y="69"/>
                    <a:pt x="347" y="71"/>
                  </a:cubicBezTo>
                  <a:cubicBezTo>
                    <a:pt x="339" y="84"/>
                    <a:pt x="339" y="84"/>
                    <a:pt x="339" y="84"/>
                  </a:cubicBezTo>
                  <a:cubicBezTo>
                    <a:pt x="336" y="88"/>
                    <a:pt x="336" y="88"/>
                    <a:pt x="336" y="88"/>
                  </a:cubicBezTo>
                  <a:cubicBezTo>
                    <a:pt x="341" y="87"/>
                    <a:pt x="341" y="87"/>
                    <a:pt x="341" y="87"/>
                  </a:cubicBezTo>
                  <a:cubicBezTo>
                    <a:pt x="355" y="82"/>
                    <a:pt x="355" y="82"/>
                    <a:pt x="355" y="82"/>
                  </a:cubicBezTo>
                  <a:cubicBezTo>
                    <a:pt x="356" y="81"/>
                    <a:pt x="357" y="81"/>
                    <a:pt x="357" y="81"/>
                  </a:cubicBezTo>
                  <a:cubicBezTo>
                    <a:pt x="359" y="81"/>
                    <a:pt x="359" y="83"/>
                    <a:pt x="357" y="85"/>
                  </a:cubicBezTo>
                  <a:cubicBezTo>
                    <a:pt x="348" y="97"/>
                    <a:pt x="348" y="97"/>
                    <a:pt x="348" y="97"/>
                  </a:cubicBezTo>
                  <a:cubicBezTo>
                    <a:pt x="345" y="101"/>
                    <a:pt x="345" y="101"/>
                    <a:pt x="345" y="101"/>
                  </a:cubicBezTo>
                  <a:cubicBezTo>
                    <a:pt x="350" y="99"/>
                    <a:pt x="350" y="99"/>
                    <a:pt x="350" y="99"/>
                  </a:cubicBezTo>
                  <a:cubicBezTo>
                    <a:pt x="365" y="96"/>
                    <a:pt x="365" y="96"/>
                    <a:pt x="365" y="96"/>
                  </a:cubicBezTo>
                  <a:cubicBezTo>
                    <a:pt x="368" y="95"/>
                    <a:pt x="369" y="96"/>
                    <a:pt x="367" y="99"/>
                  </a:cubicBezTo>
                  <a:cubicBezTo>
                    <a:pt x="356" y="110"/>
                    <a:pt x="356" y="110"/>
                    <a:pt x="356" y="110"/>
                  </a:cubicBezTo>
                  <a:cubicBezTo>
                    <a:pt x="353" y="114"/>
                    <a:pt x="353" y="114"/>
                    <a:pt x="353" y="114"/>
                  </a:cubicBezTo>
                  <a:cubicBezTo>
                    <a:pt x="358" y="113"/>
                    <a:pt x="358" y="113"/>
                    <a:pt x="358" y="113"/>
                  </a:cubicBezTo>
                  <a:cubicBezTo>
                    <a:pt x="373" y="111"/>
                    <a:pt x="373" y="111"/>
                    <a:pt x="373" y="111"/>
                  </a:cubicBezTo>
                  <a:cubicBezTo>
                    <a:pt x="377" y="110"/>
                    <a:pt x="377" y="112"/>
                    <a:pt x="375" y="114"/>
                  </a:cubicBezTo>
                  <a:cubicBezTo>
                    <a:pt x="363" y="124"/>
                    <a:pt x="363" y="124"/>
                    <a:pt x="363" y="124"/>
                  </a:cubicBezTo>
                  <a:cubicBezTo>
                    <a:pt x="360" y="127"/>
                    <a:pt x="360" y="127"/>
                    <a:pt x="360" y="127"/>
                  </a:cubicBezTo>
                  <a:cubicBezTo>
                    <a:pt x="365" y="127"/>
                    <a:pt x="365" y="127"/>
                    <a:pt x="365" y="127"/>
                  </a:cubicBezTo>
                  <a:cubicBezTo>
                    <a:pt x="380" y="126"/>
                    <a:pt x="380" y="126"/>
                    <a:pt x="380" y="126"/>
                  </a:cubicBezTo>
                  <a:cubicBezTo>
                    <a:pt x="383" y="126"/>
                    <a:pt x="384" y="127"/>
                    <a:pt x="381" y="129"/>
                  </a:cubicBezTo>
                  <a:cubicBezTo>
                    <a:pt x="369" y="139"/>
                    <a:pt x="369" y="139"/>
                    <a:pt x="369" y="139"/>
                  </a:cubicBezTo>
                  <a:cubicBezTo>
                    <a:pt x="365" y="142"/>
                    <a:pt x="365" y="142"/>
                    <a:pt x="365" y="142"/>
                  </a:cubicBezTo>
                  <a:cubicBezTo>
                    <a:pt x="370" y="142"/>
                    <a:pt x="370" y="142"/>
                    <a:pt x="370" y="142"/>
                  </a:cubicBezTo>
                  <a:cubicBezTo>
                    <a:pt x="386" y="142"/>
                    <a:pt x="386" y="142"/>
                    <a:pt x="386" y="142"/>
                  </a:cubicBezTo>
                  <a:cubicBezTo>
                    <a:pt x="389" y="142"/>
                    <a:pt x="390" y="144"/>
                    <a:pt x="387" y="146"/>
                  </a:cubicBezTo>
                  <a:cubicBezTo>
                    <a:pt x="374" y="154"/>
                    <a:pt x="374" y="154"/>
                    <a:pt x="374" y="154"/>
                  </a:cubicBezTo>
                  <a:cubicBezTo>
                    <a:pt x="370" y="157"/>
                    <a:pt x="370" y="157"/>
                    <a:pt x="370" y="157"/>
                  </a:cubicBezTo>
                  <a:cubicBezTo>
                    <a:pt x="375" y="157"/>
                    <a:pt x="375" y="157"/>
                    <a:pt x="375" y="157"/>
                  </a:cubicBezTo>
                  <a:cubicBezTo>
                    <a:pt x="390" y="159"/>
                    <a:pt x="390" y="159"/>
                    <a:pt x="390" y="159"/>
                  </a:cubicBezTo>
                  <a:cubicBezTo>
                    <a:pt x="393" y="159"/>
                    <a:pt x="394" y="161"/>
                    <a:pt x="390" y="162"/>
                  </a:cubicBezTo>
                  <a:cubicBezTo>
                    <a:pt x="377" y="169"/>
                    <a:pt x="377" y="169"/>
                    <a:pt x="377" y="169"/>
                  </a:cubicBezTo>
                  <a:cubicBezTo>
                    <a:pt x="372" y="172"/>
                    <a:pt x="372" y="172"/>
                    <a:pt x="372" y="172"/>
                  </a:cubicBezTo>
                  <a:cubicBezTo>
                    <a:pt x="377" y="173"/>
                    <a:pt x="377" y="173"/>
                    <a:pt x="377" y="173"/>
                  </a:cubicBezTo>
                  <a:cubicBezTo>
                    <a:pt x="392" y="176"/>
                    <a:pt x="392" y="176"/>
                    <a:pt x="392" y="176"/>
                  </a:cubicBezTo>
                  <a:cubicBezTo>
                    <a:pt x="396" y="176"/>
                    <a:pt x="396" y="178"/>
                    <a:pt x="393" y="179"/>
                  </a:cubicBezTo>
                  <a:cubicBezTo>
                    <a:pt x="379" y="185"/>
                    <a:pt x="379" y="185"/>
                    <a:pt x="379" y="185"/>
                  </a:cubicBezTo>
                  <a:cubicBezTo>
                    <a:pt x="374" y="187"/>
                    <a:pt x="374" y="187"/>
                    <a:pt x="374" y="187"/>
                  </a:cubicBezTo>
                  <a:cubicBezTo>
                    <a:pt x="379" y="188"/>
                    <a:pt x="379" y="188"/>
                    <a:pt x="379" y="188"/>
                  </a:cubicBezTo>
                  <a:cubicBezTo>
                    <a:pt x="394" y="192"/>
                    <a:pt x="394" y="192"/>
                    <a:pt x="394" y="192"/>
                  </a:cubicBezTo>
                  <a:cubicBezTo>
                    <a:pt x="397" y="193"/>
                    <a:pt x="397" y="195"/>
                    <a:pt x="394" y="196"/>
                  </a:cubicBezTo>
                  <a:cubicBezTo>
                    <a:pt x="379" y="201"/>
                    <a:pt x="379" y="201"/>
                    <a:pt x="379" y="201"/>
                  </a:cubicBezTo>
                  <a:cubicBezTo>
                    <a:pt x="374" y="202"/>
                    <a:pt x="374" y="202"/>
                    <a:pt x="374" y="202"/>
                  </a:cubicBezTo>
                  <a:cubicBezTo>
                    <a:pt x="379" y="204"/>
                    <a:pt x="379" y="204"/>
                    <a:pt x="379" y="204"/>
                  </a:cubicBezTo>
                  <a:cubicBezTo>
                    <a:pt x="393" y="210"/>
                    <a:pt x="393" y="210"/>
                    <a:pt x="393" y="210"/>
                  </a:cubicBezTo>
                  <a:cubicBezTo>
                    <a:pt x="397" y="211"/>
                    <a:pt x="397" y="213"/>
                    <a:pt x="393" y="213"/>
                  </a:cubicBezTo>
                  <a:cubicBezTo>
                    <a:pt x="378" y="217"/>
                    <a:pt x="378" y="217"/>
                    <a:pt x="378" y="217"/>
                  </a:cubicBezTo>
                  <a:cubicBezTo>
                    <a:pt x="374" y="218"/>
                    <a:pt x="374" y="218"/>
                    <a:pt x="374" y="218"/>
                  </a:cubicBezTo>
                  <a:cubicBezTo>
                    <a:pt x="378" y="220"/>
                    <a:pt x="378" y="220"/>
                    <a:pt x="378" y="220"/>
                  </a:cubicBezTo>
                  <a:cubicBezTo>
                    <a:pt x="392" y="226"/>
                    <a:pt x="392" y="226"/>
                    <a:pt x="392" y="226"/>
                  </a:cubicBezTo>
                  <a:cubicBezTo>
                    <a:pt x="395" y="228"/>
                    <a:pt x="395" y="229"/>
                    <a:pt x="391" y="230"/>
                  </a:cubicBezTo>
                  <a:cubicBezTo>
                    <a:pt x="376" y="232"/>
                    <a:pt x="376" y="232"/>
                    <a:pt x="376" y="232"/>
                  </a:cubicBezTo>
                  <a:cubicBezTo>
                    <a:pt x="371" y="233"/>
                    <a:pt x="371" y="233"/>
                    <a:pt x="371" y="233"/>
                  </a:cubicBezTo>
                  <a:cubicBezTo>
                    <a:pt x="375" y="235"/>
                    <a:pt x="375" y="235"/>
                    <a:pt x="375" y="235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92" y="245"/>
                    <a:pt x="391" y="247"/>
                    <a:pt x="388" y="247"/>
                  </a:cubicBezTo>
                  <a:cubicBezTo>
                    <a:pt x="372" y="248"/>
                    <a:pt x="372" y="248"/>
                    <a:pt x="372" y="248"/>
                  </a:cubicBezTo>
                  <a:cubicBezTo>
                    <a:pt x="368" y="248"/>
                    <a:pt x="368" y="248"/>
                    <a:pt x="368" y="248"/>
                  </a:cubicBezTo>
                  <a:cubicBezTo>
                    <a:pt x="372" y="251"/>
                    <a:pt x="372" y="251"/>
                    <a:pt x="372" y="251"/>
                  </a:cubicBezTo>
                  <a:cubicBezTo>
                    <a:pt x="384" y="259"/>
                    <a:pt x="384" y="259"/>
                    <a:pt x="384" y="259"/>
                  </a:cubicBezTo>
                  <a:cubicBezTo>
                    <a:pt x="387" y="261"/>
                    <a:pt x="386" y="263"/>
                    <a:pt x="383" y="263"/>
                  </a:cubicBezTo>
                  <a:cubicBezTo>
                    <a:pt x="367" y="262"/>
                    <a:pt x="367" y="262"/>
                    <a:pt x="367" y="262"/>
                  </a:cubicBezTo>
                  <a:cubicBezTo>
                    <a:pt x="362" y="262"/>
                    <a:pt x="362" y="262"/>
                    <a:pt x="362" y="262"/>
                  </a:cubicBezTo>
                  <a:cubicBezTo>
                    <a:pt x="366" y="266"/>
                    <a:pt x="366" y="266"/>
                    <a:pt x="366" y="266"/>
                  </a:cubicBezTo>
                  <a:cubicBezTo>
                    <a:pt x="378" y="276"/>
                    <a:pt x="378" y="276"/>
                    <a:pt x="378" y="276"/>
                  </a:cubicBezTo>
                  <a:cubicBezTo>
                    <a:pt x="380" y="278"/>
                    <a:pt x="380" y="279"/>
                    <a:pt x="376" y="279"/>
                  </a:cubicBezTo>
                  <a:cubicBezTo>
                    <a:pt x="361" y="277"/>
                    <a:pt x="361" y="277"/>
                    <a:pt x="361" y="277"/>
                  </a:cubicBezTo>
                  <a:cubicBezTo>
                    <a:pt x="357" y="276"/>
                    <a:pt x="357" y="276"/>
                    <a:pt x="357" y="276"/>
                  </a:cubicBezTo>
                  <a:cubicBezTo>
                    <a:pt x="360" y="280"/>
                    <a:pt x="360" y="280"/>
                    <a:pt x="360" y="280"/>
                  </a:cubicBezTo>
                  <a:cubicBezTo>
                    <a:pt x="370" y="291"/>
                    <a:pt x="370" y="291"/>
                    <a:pt x="370" y="291"/>
                  </a:cubicBezTo>
                  <a:cubicBezTo>
                    <a:pt x="373" y="293"/>
                    <a:pt x="372" y="295"/>
                    <a:pt x="369" y="294"/>
                  </a:cubicBezTo>
                  <a:cubicBezTo>
                    <a:pt x="354" y="291"/>
                    <a:pt x="354" y="291"/>
                    <a:pt x="354" y="291"/>
                  </a:cubicBezTo>
                  <a:cubicBezTo>
                    <a:pt x="349" y="290"/>
                    <a:pt x="349" y="290"/>
                    <a:pt x="349" y="290"/>
                  </a:cubicBezTo>
                  <a:cubicBezTo>
                    <a:pt x="352" y="294"/>
                    <a:pt x="352" y="294"/>
                    <a:pt x="352" y="294"/>
                  </a:cubicBezTo>
                  <a:cubicBezTo>
                    <a:pt x="362" y="305"/>
                    <a:pt x="362" y="305"/>
                    <a:pt x="362" y="305"/>
                  </a:cubicBezTo>
                  <a:cubicBezTo>
                    <a:pt x="364" y="308"/>
                    <a:pt x="363" y="310"/>
                    <a:pt x="360" y="309"/>
                  </a:cubicBezTo>
                  <a:cubicBezTo>
                    <a:pt x="345" y="304"/>
                    <a:pt x="345" y="304"/>
                    <a:pt x="345" y="304"/>
                  </a:cubicBezTo>
                  <a:cubicBezTo>
                    <a:pt x="341" y="303"/>
                    <a:pt x="341" y="303"/>
                    <a:pt x="341" y="303"/>
                  </a:cubicBezTo>
                  <a:cubicBezTo>
                    <a:pt x="343" y="307"/>
                    <a:pt x="343" y="307"/>
                    <a:pt x="343" y="307"/>
                  </a:cubicBezTo>
                  <a:cubicBezTo>
                    <a:pt x="352" y="319"/>
                    <a:pt x="352" y="319"/>
                    <a:pt x="352" y="319"/>
                  </a:cubicBezTo>
                  <a:cubicBezTo>
                    <a:pt x="354" y="322"/>
                    <a:pt x="353" y="323"/>
                    <a:pt x="349" y="322"/>
                  </a:cubicBezTo>
                  <a:cubicBezTo>
                    <a:pt x="335" y="316"/>
                    <a:pt x="335" y="316"/>
                    <a:pt x="335" y="316"/>
                  </a:cubicBezTo>
                  <a:cubicBezTo>
                    <a:pt x="330" y="314"/>
                    <a:pt x="330" y="314"/>
                    <a:pt x="330" y="314"/>
                  </a:cubicBezTo>
                  <a:cubicBezTo>
                    <a:pt x="333" y="319"/>
                    <a:pt x="333" y="319"/>
                    <a:pt x="333" y="319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2" y="335"/>
                    <a:pt x="341" y="336"/>
                    <a:pt x="338" y="335"/>
                  </a:cubicBezTo>
                  <a:cubicBezTo>
                    <a:pt x="324" y="328"/>
                    <a:pt x="324" y="328"/>
                    <a:pt x="324" y="328"/>
                  </a:cubicBezTo>
                  <a:cubicBezTo>
                    <a:pt x="320" y="326"/>
                    <a:pt x="320" y="326"/>
                    <a:pt x="320" y="326"/>
                  </a:cubicBezTo>
                  <a:cubicBezTo>
                    <a:pt x="322" y="330"/>
                    <a:pt x="322" y="330"/>
                    <a:pt x="322" y="330"/>
                  </a:cubicBezTo>
                  <a:cubicBezTo>
                    <a:pt x="328" y="344"/>
                    <a:pt x="328" y="344"/>
                    <a:pt x="328" y="344"/>
                  </a:cubicBezTo>
                  <a:cubicBezTo>
                    <a:pt x="330" y="347"/>
                    <a:pt x="329" y="348"/>
                    <a:pt x="326" y="346"/>
                  </a:cubicBezTo>
                  <a:cubicBezTo>
                    <a:pt x="313" y="338"/>
                    <a:pt x="313" y="338"/>
                    <a:pt x="313" y="338"/>
                  </a:cubicBezTo>
                  <a:cubicBezTo>
                    <a:pt x="308" y="335"/>
                    <a:pt x="308" y="335"/>
                    <a:pt x="308" y="335"/>
                  </a:cubicBezTo>
                  <a:cubicBezTo>
                    <a:pt x="310" y="340"/>
                    <a:pt x="310" y="340"/>
                    <a:pt x="310" y="340"/>
                  </a:cubicBezTo>
                  <a:cubicBezTo>
                    <a:pt x="315" y="355"/>
                    <a:pt x="315" y="355"/>
                    <a:pt x="315" y="355"/>
                  </a:cubicBezTo>
                  <a:cubicBezTo>
                    <a:pt x="316" y="358"/>
                    <a:pt x="315" y="359"/>
                    <a:pt x="312" y="357"/>
                  </a:cubicBezTo>
                  <a:cubicBezTo>
                    <a:pt x="300" y="348"/>
                    <a:pt x="300" y="348"/>
                    <a:pt x="300" y="348"/>
                  </a:cubicBezTo>
                  <a:cubicBezTo>
                    <a:pt x="296" y="345"/>
                    <a:pt x="296" y="345"/>
                    <a:pt x="296" y="345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1" y="364"/>
                    <a:pt x="301" y="364"/>
                    <a:pt x="301" y="364"/>
                  </a:cubicBezTo>
                  <a:cubicBezTo>
                    <a:pt x="302" y="368"/>
                    <a:pt x="301" y="369"/>
                    <a:pt x="298" y="366"/>
                  </a:cubicBezTo>
                  <a:cubicBezTo>
                    <a:pt x="287" y="356"/>
                    <a:pt x="287" y="356"/>
                    <a:pt x="287" y="356"/>
                  </a:cubicBezTo>
                  <a:cubicBezTo>
                    <a:pt x="283" y="352"/>
                    <a:pt x="283" y="352"/>
                    <a:pt x="283" y="352"/>
                  </a:cubicBezTo>
                  <a:cubicBezTo>
                    <a:pt x="284" y="358"/>
                    <a:pt x="284" y="358"/>
                    <a:pt x="284" y="358"/>
                  </a:cubicBezTo>
                  <a:cubicBezTo>
                    <a:pt x="286" y="373"/>
                    <a:pt x="286" y="373"/>
                    <a:pt x="286" y="373"/>
                  </a:cubicBezTo>
                  <a:cubicBezTo>
                    <a:pt x="287" y="376"/>
                    <a:pt x="285" y="377"/>
                    <a:pt x="283" y="374"/>
                  </a:cubicBezTo>
                  <a:cubicBezTo>
                    <a:pt x="272" y="363"/>
                    <a:pt x="272" y="363"/>
                    <a:pt x="272" y="363"/>
                  </a:cubicBezTo>
                  <a:cubicBezTo>
                    <a:pt x="269" y="360"/>
                    <a:pt x="269" y="360"/>
                    <a:pt x="269" y="360"/>
                  </a:cubicBezTo>
                  <a:cubicBezTo>
                    <a:pt x="270" y="364"/>
                    <a:pt x="270" y="364"/>
                    <a:pt x="270" y="364"/>
                  </a:cubicBezTo>
                  <a:cubicBezTo>
                    <a:pt x="271" y="380"/>
                    <a:pt x="271" y="380"/>
                    <a:pt x="271" y="380"/>
                  </a:cubicBezTo>
                  <a:cubicBezTo>
                    <a:pt x="271" y="383"/>
                    <a:pt x="270" y="384"/>
                    <a:pt x="267" y="381"/>
                  </a:cubicBezTo>
                  <a:cubicBezTo>
                    <a:pt x="258" y="369"/>
                    <a:pt x="258" y="369"/>
                    <a:pt x="258" y="369"/>
                  </a:cubicBezTo>
                  <a:cubicBezTo>
                    <a:pt x="255" y="365"/>
                    <a:pt x="255" y="365"/>
                    <a:pt x="255" y="365"/>
                  </a:cubicBezTo>
                  <a:cubicBezTo>
                    <a:pt x="255" y="370"/>
                    <a:pt x="255" y="370"/>
                    <a:pt x="255" y="370"/>
                  </a:cubicBezTo>
                  <a:cubicBezTo>
                    <a:pt x="254" y="385"/>
                    <a:pt x="254" y="385"/>
                    <a:pt x="254" y="385"/>
                  </a:cubicBezTo>
                  <a:cubicBezTo>
                    <a:pt x="254" y="389"/>
                    <a:pt x="253" y="389"/>
                    <a:pt x="251" y="386"/>
                  </a:cubicBezTo>
                  <a:cubicBezTo>
                    <a:pt x="243" y="373"/>
                    <a:pt x="243" y="373"/>
                    <a:pt x="243" y="373"/>
                  </a:cubicBezTo>
                  <a:cubicBezTo>
                    <a:pt x="240" y="370"/>
                    <a:pt x="240" y="370"/>
                    <a:pt x="240" y="370"/>
                  </a:cubicBezTo>
                  <a:cubicBezTo>
                    <a:pt x="240" y="374"/>
                    <a:pt x="240" y="374"/>
                    <a:pt x="240" y="374"/>
                  </a:cubicBezTo>
                  <a:cubicBezTo>
                    <a:pt x="238" y="389"/>
                    <a:pt x="238" y="389"/>
                    <a:pt x="238" y="389"/>
                  </a:cubicBezTo>
                  <a:cubicBezTo>
                    <a:pt x="238" y="393"/>
                    <a:pt x="236" y="393"/>
                    <a:pt x="235" y="390"/>
                  </a:cubicBezTo>
                  <a:cubicBezTo>
                    <a:pt x="227" y="377"/>
                    <a:pt x="227" y="377"/>
                    <a:pt x="227" y="377"/>
                  </a:cubicBezTo>
                  <a:cubicBezTo>
                    <a:pt x="225" y="372"/>
                    <a:pt x="225" y="372"/>
                    <a:pt x="225" y="372"/>
                  </a:cubicBezTo>
                  <a:cubicBezTo>
                    <a:pt x="224" y="377"/>
                    <a:pt x="224" y="377"/>
                    <a:pt x="224" y="377"/>
                  </a:cubicBezTo>
                  <a:cubicBezTo>
                    <a:pt x="221" y="392"/>
                    <a:pt x="221" y="392"/>
                    <a:pt x="221" y="392"/>
                  </a:cubicBezTo>
                  <a:cubicBezTo>
                    <a:pt x="221" y="396"/>
                    <a:pt x="219" y="396"/>
                    <a:pt x="217" y="392"/>
                  </a:cubicBezTo>
                  <a:cubicBezTo>
                    <a:pt x="212" y="378"/>
                    <a:pt x="212" y="378"/>
                    <a:pt x="212" y="378"/>
                  </a:cubicBezTo>
                  <a:cubicBezTo>
                    <a:pt x="210" y="374"/>
                    <a:pt x="210" y="374"/>
                    <a:pt x="210" y="374"/>
                  </a:cubicBezTo>
                  <a:cubicBezTo>
                    <a:pt x="209" y="379"/>
                    <a:pt x="209" y="379"/>
                    <a:pt x="209" y="379"/>
                  </a:cubicBezTo>
                  <a:cubicBezTo>
                    <a:pt x="204" y="393"/>
                    <a:pt x="204" y="393"/>
                    <a:pt x="204" y="393"/>
                  </a:cubicBezTo>
                  <a:cubicBezTo>
                    <a:pt x="203" y="397"/>
                    <a:pt x="202" y="397"/>
                    <a:pt x="201" y="393"/>
                  </a:cubicBezTo>
                  <a:cubicBezTo>
                    <a:pt x="196" y="379"/>
                    <a:pt x="196" y="379"/>
                    <a:pt x="196" y="379"/>
                  </a:cubicBezTo>
                  <a:cubicBezTo>
                    <a:pt x="194" y="374"/>
                    <a:pt x="194" y="374"/>
                    <a:pt x="194" y="374"/>
                  </a:cubicBezTo>
                  <a:cubicBezTo>
                    <a:pt x="193" y="379"/>
                    <a:pt x="193" y="379"/>
                    <a:pt x="193" y="379"/>
                  </a:cubicBezTo>
                  <a:cubicBezTo>
                    <a:pt x="187" y="393"/>
                    <a:pt x="187" y="393"/>
                    <a:pt x="187" y="393"/>
                  </a:cubicBezTo>
                  <a:cubicBezTo>
                    <a:pt x="186" y="396"/>
                    <a:pt x="184" y="396"/>
                    <a:pt x="183" y="393"/>
                  </a:cubicBezTo>
                  <a:cubicBezTo>
                    <a:pt x="180" y="378"/>
                    <a:pt x="180" y="378"/>
                    <a:pt x="180" y="378"/>
                  </a:cubicBezTo>
                  <a:cubicBezTo>
                    <a:pt x="179" y="373"/>
                    <a:pt x="179" y="373"/>
                    <a:pt x="179" y="373"/>
                  </a:cubicBezTo>
                  <a:cubicBezTo>
                    <a:pt x="177" y="378"/>
                    <a:pt x="177" y="378"/>
                    <a:pt x="177" y="378"/>
                  </a:cubicBezTo>
                  <a:cubicBezTo>
                    <a:pt x="170" y="391"/>
                    <a:pt x="170" y="391"/>
                    <a:pt x="170" y="391"/>
                  </a:cubicBezTo>
                  <a:cubicBezTo>
                    <a:pt x="169" y="395"/>
                    <a:pt x="167" y="394"/>
                    <a:pt x="167" y="391"/>
                  </a:cubicBezTo>
                  <a:cubicBezTo>
                    <a:pt x="165" y="376"/>
                    <a:pt x="165" y="376"/>
                    <a:pt x="165" y="376"/>
                  </a:cubicBezTo>
                  <a:cubicBezTo>
                    <a:pt x="164" y="370"/>
                    <a:pt x="164" y="370"/>
                    <a:pt x="164" y="370"/>
                  </a:cubicBezTo>
                  <a:cubicBezTo>
                    <a:pt x="161" y="375"/>
                    <a:pt x="161" y="375"/>
                    <a:pt x="161" y="375"/>
                  </a:cubicBezTo>
                  <a:cubicBezTo>
                    <a:pt x="154" y="388"/>
                    <a:pt x="154" y="388"/>
                    <a:pt x="154" y="388"/>
                  </a:cubicBezTo>
                  <a:cubicBezTo>
                    <a:pt x="152" y="391"/>
                    <a:pt x="150" y="391"/>
                    <a:pt x="150" y="387"/>
                  </a:cubicBezTo>
                  <a:cubicBezTo>
                    <a:pt x="149" y="372"/>
                    <a:pt x="149" y="372"/>
                    <a:pt x="149" y="372"/>
                  </a:cubicBezTo>
                  <a:cubicBezTo>
                    <a:pt x="149" y="367"/>
                    <a:pt x="149" y="367"/>
                    <a:pt x="149" y="367"/>
                  </a:cubicBezTo>
                  <a:cubicBezTo>
                    <a:pt x="146" y="371"/>
                    <a:pt x="146" y="371"/>
                    <a:pt x="146" y="371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35" y="386"/>
                    <a:pt x="134" y="386"/>
                    <a:pt x="134" y="382"/>
                  </a:cubicBezTo>
                  <a:cubicBezTo>
                    <a:pt x="134" y="367"/>
                    <a:pt x="134" y="367"/>
                    <a:pt x="134" y="367"/>
                  </a:cubicBezTo>
                  <a:cubicBezTo>
                    <a:pt x="135" y="362"/>
                    <a:pt x="135" y="362"/>
                    <a:pt x="135" y="362"/>
                  </a:cubicBezTo>
                  <a:cubicBezTo>
                    <a:pt x="131" y="366"/>
                    <a:pt x="131" y="366"/>
                    <a:pt x="131" y="366"/>
                  </a:cubicBezTo>
                  <a:cubicBezTo>
                    <a:pt x="121" y="377"/>
                    <a:pt x="121" y="377"/>
                    <a:pt x="121" y="377"/>
                  </a:cubicBezTo>
                  <a:cubicBezTo>
                    <a:pt x="119" y="380"/>
                    <a:pt x="117" y="379"/>
                    <a:pt x="118" y="376"/>
                  </a:cubicBezTo>
                  <a:cubicBezTo>
                    <a:pt x="120" y="361"/>
                    <a:pt x="120" y="361"/>
                    <a:pt x="120" y="361"/>
                  </a:cubicBezTo>
                  <a:cubicBezTo>
                    <a:pt x="120" y="356"/>
                    <a:pt x="120" y="356"/>
                    <a:pt x="120" y="356"/>
                  </a:cubicBezTo>
                  <a:cubicBezTo>
                    <a:pt x="117" y="359"/>
                    <a:pt x="117" y="359"/>
                    <a:pt x="117" y="359"/>
                  </a:cubicBezTo>
                  <a:cubicBezTo>
                    <a:pt x="106" y="370"/>
                    <a:pt x="106" y="370"/>
                    <a:pt x="106" y="370"/>
                  </a:cubicBezTo>
                  <a:cubicBezTo>
                    <a:pt x="104" y="373"/>
                    <a:pt x="102" y="372"/>
                    <a:pt x="103" y="368"/>
                  </a:cubicBezTo>
                  <a:cubicBezTo>
                    <a:pt x="106" y="353"/>
                    <a:pt x="106" y="353"/>
                    <a:pt x="106" y="353"/>
                  </a:cubicBezTo>
                  <a:cubicBezTo>
                    <a:pt x="107" y="348"/>
                    <a:pt x="107" y="348"/>
                    <a:pt x="107" y="348"/>
                  </a:cubicBezTo>
                  <a:cubicBezTo>
                    <a:pt x="103" y="352"/>
                    <a:pt x="103" y="352"/>
                    <a:pt x="103" y="352"/>
                  </a:cubicBezTo>
                  <a:cubicBezTo>
                    <a:pt x="91" y="361"/>
                    <a:pt x="91" y="361"/>
                    <a:pt x="91" y="361"/>
                  </a:cubicBezTo>
                  <a:cubicBezTo>
                    <a:pt x="89" y="364"/>
                    <a:pt x="87" y="363"/>
                    <a:pt x="88" y="359"/>
                  </a:cubicBezTo>
                  <a:cubicBezTo>
                    <a:pt x="93" y="345"/>
                    <a:pt x="93" y="345"/>
                    <a:pt x="93" y="345"/>
                  </a:cubicBezTo>
                  <a:cubicBezTo>
                    <a:pt x="94" y="340"/>
                    <a:pt x="94" y="340"/>
                    <a:pt x="94" y="340"/>
                  </a:cubicBezTo>
                  <a:cubicBezTo>
                    <a:pt x="90" y="343"/>
                    <a:pt x="90" y="343"/>
                    <a:pt x="90" y="343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75" y="353"/>
                    <a:pt x="73" y="352"/>
                    <a:pt x="75" y="349"/>
                  </a:cubicBezTo>
                  <a:cubicBezTo>
                    <a:pt x="80" y="335"/>
                    <a:pt x="80" y="335"/>
                    <a:pt x="80" y="335"/>
                  </a:cubicBezTo>
                  <a:cubicBezTo>
                    <a:pt x="82" y="330"/>
                    <a:pt x="82" y="330"/>
                    <a:pt x="82" y="330"/>
                  </a:cubicBezTo>
                  <a:cubicBezTo>
                    <a:pt x="78" y="333"/>
                    <a:pt x="78" y="333"/>
                    <a:pt x="78" y="333"/>
                  </a:cubicBezTo>
                  <a:cubicBezTo>
                    <a:pt x="65" y="340"/>
                    <a:pt x="65" y="340"/>
                    <a:pt x="65" y="340"/>
                  </a:cubicBezTo>
                  <a:cubicBezTo>
                    <a:pt x="61" y="342"/>
                    <a:pt x="60" y="341"/>
                    <a:pt x="62" y="338"/>
                  </a:cubicBezTo>
                  <a:cubicBezTo>
                    <a:pt x="69" y="324"/>
                    <a:pt x="69" y="324"/>
                    <a:pt x="69" y="324"/>
                  </a:cubicBezTo>
                  <a:cubicBezTo>
                    <a:pt x="71" y="320"/>
                    <a:pt x="71" y="320"/>
                    <a:pt x="71" y="320"/>
                  </a:cubicBezTo>
                  <a:cubicBezTo>
                    <a:pt x="67" y="322"/>
                    <a:pt x="67" y="322"/>
                    <a:pt x="67" y="322"/>
                  </a:cubicBezTo>
                  <a:cubicBezTo>
                    <a:pt x="53" y="328"/>
                    <a:pt x="53" y="328"/>
                    <a:pt x="53" y="328"/>
                  </a:cubicBezTo>
                  <a:cubicBezTo>
                    <a:pt x="50" y="330"/>
                    <a:pt x="48" y="328"/>
                    <a:pt x="50" y="325"/>
                  </a:cubicBezTo>
                  <a:cubicBezTo>
                    <a:pt x="58" y="312"/>
                    <a:pt x="58" y="312"/>
                    <a:pt x="58" y="312"/>
                  </a:cubicBezTo>
                  <a:cubicBezTo>
                    <a:pt x="61" y="308"/>
                    <a:pt x="61" y="308"/>
                    <a:pt x="61" y="308"/>
                  </a:cubicBezTo>
                  <a:cubicBezTo>
                    <a:pt x="56" y="310"/>
                    <a:pt x="56" y="310"/>
                    <a:pt x="56" y="310"/>
                  </a:cubicBezTo>
                  <a:cubicBezTo>
                    <a:pt x="42" y="315"/>
                    <a:pt x="42" y="315"/>
                    <a:pt x="42" y="315"/>
                  </a:cubicBezTo>
                  <a:cubicBezTo>
                    <a:pt x="39" y="316"/>
                    <a:pt x="38" y="315"/>
                    <a:pt x="40" y="312"/>
                  </a:cubicBezTo>
                  <a:cubicBezTo>
                    <a:pt x="49" y="300"/>
                    <a:pt x="49" y="300"/>
                    <a:pt x="49" y="300"/>
                  </a:cubicBezTo>
                  <a:cubicBezTo>
                    <a:pt x="52" y="296"/>
                    <a:pt x="52" y="296"/>
                    <a:pt x="52" y="296"/>
                  </a:cubicBezTo>
                  <a:cubicBezTo>
                    <a:pt x="47" y="297"/>
                    <a:pt x="47" y="297"/>
                    <a:pt x="47" y="297"/>
                  </a:cubicBezTo>
                  <a:cubicBezTo>
                    <a:pt x="33" y="301"/>
                    <a:pt x="33" y="301"/>
                    <a:pt x="33" y="301"/>
                  </a:cubicBezTo>
                  <a:cubicBezTo>
                    <a:pt x="29" y="302"/>
                    <a:pt x="28" y="300"/>
                    <a:pt x="31" y="298"/>
                  </a:cubicBezTo>
                  <a:cubicBezTo>
                    <a:pt x="41" y="286"/>
                    <a:pt x="41" y="286"/>
                    <a:pt x="41" y="286"/>
                  </a:cubicBezTo>
                  <a:cubicBezTo>
                    <a:pt x="44" y="282"/>
                    <a:pt x="44" y="282"/>
                    <a:pt x="44" y="282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24" y="286"/>
                    <a:pt x="24" y="286"/>
                    <a:pt x="24" y="286"/>
                  </a:cubicBezTo>
                  <a:cubicBezTo>
                    <a:pt x="21" y="286"/>
                    <a:pt x="20" y="285"/>
                    <a:pt x="22" y="282"/>
                  </a:cubicBezTo>
                  <a:cubicBezTo>
                    <a:pt x="34" y="272"/>
                    <a:pt x="34" y="272"/>
                    <a:pt x="34" y="272"/>
                  </a:cubicBezTo>
                  <a:cubicBezTo>
                    <a:pt x="37" y="269"/>
                    <a:pt x="37" y="269"/>
                    <a:pt x="37" y="269"/>
                  </a:cubicBezTo>
                  <a:cubicBezTo>
                    <a:pt x="32" y="269"/>
                    <a:pt x="32" y="269"/>
                    <a:pt x="32" y="269"/>
                  </a:cubicBezTo>
                  <a:cubicBezTo>
                    <a:pt x="17" y="270"/>
                    <a:pt x="17" y="270"/>
                    <a:pt x="17" y="270"/>
                  </a:cubicBezTo>
                  <a:cubicBezTo>
                    <a:pt x="14" y="271"/>
                    <a:pt x="13" y="269"/>
                    <a:pt x="16" y="267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32" y="254"/>
                    <a:pt x="32" y="254"/>
                    <a:pt x="32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12" y="254"/>
                    <a:pt x="12" y="254"/>
                    <a:pt x="12" y="254"/>
                  </a:cubicBezTo>
                  <a:cubicBezTo>
                    <a:pt x="8" y="254"/>
                    <a:pt x="8" y="252"/>
                    <a:pt x="11" y="251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3" y="239"/>
                    <a:pt x="23" y="239"/>
                    <a:pt x="23" y="239"/>
                  </a:cubicBezTo>
                  <a:cubicBezTo>
                    <a:pt x="7" y="238"/>
                    <a:pt x="7" y="238"/>
                    <a:pt x="7" y="238"/>
                  </a:cubicBezTo>
                  <a:cubicBezTo>
                    <a:pt x="4" y="238"/>
                    <a:pt x="4" y="236"/>
                    <a:pt x="7" y="234"/>
                  </a:cubicBezTo>
                  <a:cubicBezTo>
                    <a:pt x="20" y="227"/>
                    <a:pt x="20" y="227"/>
                    <a:pt x="20" y="227"/>
                  </a:cubicBezTo>
                  <a:cubicBezTo>
                    <a:pt x="25" y="225"/>
                    <a:pt x="25" y="225"/>
                    <a:pt x="25" y="225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5" y="221"/>
                    <a:pt x="5" y="221"/>
                    <a:pt x="5" y="221"/>
                  </a:cubicBezTo>
                  <a:cubicBezTo>
                    <a:pt x="1" y="220"/>
                    <a:pt x="1" y="219"/>
                    <a:pt x="4" y="217"/>
                  </a:cubicBezTo>
                  <a:cubicBezTo>
                    <a:pt x="18" y="211"/>
                    <a:pt x="18" y="211"/>
                    <a:pt x="18" y="211"/>
                  </a:cubicBezTo>
                  <a:cubicBezTo>
                    <a:pt x="23" y="209"/>
                    <a:pt x="23" y="209"/>
                    <a:pt x="23" y="209"/>
                  </a:cubicBezTo>
                  <a:cubicBezTo>
                    <a:pt x="18" y="208"/>
                    <a:pt x="18" y="208"/>
                    <a:pt x="18" y="208"/>
                  </a:cubicBezTo>
                  <a:cubicBezTo>
                    <a:pt x="3" y="204"/>
                    <a:pt x="3" y="204"/>
                    <a:pt x="3" y="204"/>
                  </a:cubicBezTo>
                  <a:cubicBezTo>
                    <a:pt x="0" y="203"/>
                    <a:pt x="0" y="201"/>
                    <a:pt x="3" y="200"/>
                  </a:cubicBezTo>
                  <a:cubicBezTo>
                    <a:pt x="18" y="196"/>
                    <a:pt x="18" y="196"/>
                    <a:pt x="18" y="196"/>
                  </a:cubicBezTo>
                  <a:cubicBezTo>
                    <a:pt x="23" y="194"/>
                    <a:pt x="23" y="194"/>
                    <a:pt x="23" y="194"/>
                  </a:cubicBezTo>
                  <a:cubicBezTo>
                    <a:pt x="18" y="192"/>
                    <a:pt x="18" y="192"/>
                    <a:pt x="18" y="192"/>
                  </a:cubicBezTo>
                  <a:cubicBezTo>
                    <a:pt x="4" y="187"/>
                    <a:pt x="4" y="187"/>
                    <a:pt x="4" y="187"/>
                  </a:cubicBezTo>
                  <a:cubicBezTo>
                    <a:pt x="0" y="186"/>
                    <a:pt x="0" y="184"/>
                    <a:pt x="4" y="183"/>
                  </a:cubicBezTo>
                  <a:cubicBezTo>
                    <a:pt x="19" y="180"/>
                    <a:pt x="19" y="180"/>
                    <a:pt x="19" y="180"/>
                  </a:cubicBezTo>
                  <a:cubicBezTo>
                    <a:pt x="23" y="179"/>
                    <a:pt x="23" y="179"/>
                    <a:pt x="23" y="179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2" y="169"/>
                    <a:pt x="2" y="167"/>
                    <a:pt x="6" y="166"/>
                  </a:cubicBezTo>
                  <a:cubicBezTo>
                    <a:pt x="21" y="164"/>
                    <a:pt x="21" y="164"/>
                    <a:pt x="21" y="164"/>
                  </a:cubicBezTo>
                  <a:cubicBezTo>
                    <a:pt x="26" y="164"/>
                    <a:pt x="26" y="164"/>
                    <a:pt x="26" y="164"/>
                  </a:cubicBezTo>
                  <a:cubicBezTo>
                    <a:pt x="22" y="161"/>
                    <a:pt x="22" y="161"/>
                    <a:pt x="22" y="161"/>
                  </a:cubicBezTo>
                  <a:cubicBezTo>
                    <a:pt x="9" y="153"/>
                    <a:pt x="9" y="153"/>
                    <a:pt x="9" y="153"/>
                  </a:cubicBezTo>
                  <a:cubicBezTo>
                    <a:pt x="6" y="151"/>
                    <a:pt x="6" y="150"/>
                    <a:pt x="10" y="150"/>
                  </a:cubicBezTo>
                  <a:cubicBezTo>
                    <a:pt x="25" y="149"/>
                    <a:pt x="25" y="149"/>
                    <a:pt x="25" y="149"/>
                  </a:cubicBezTo>
                  <a:cubicBezTo>
                    <a:pt x="29" y="149"/>
                    <a:pt x="29" y="149"/>
                    <a:pt x="29" y="149"/>
                  </a:cubicBezTo>
                  <a:cubicBezTo>
                    <a:pt x="26" y="146"/>
                    <a:pt x="26" y="146"/>
                    <a:pt x="26" y="146"/>
                  </a:cubicBezTo>
                  <a:cubicBezTo>
                    <a:pt x="13" y="137"/>
                    <a:pt x="13" y="137"/>
                    <a:pt x="13" y="137"/>
                  </a:cubicBezTo>
                  <a:cubicBezTo>
                    <a:pt x="10" y="135"/>
                    <a:pt x="11" y="133"/>
                    <a:pt x="14" y="133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5" y="134"/>
                    <a:pt x="35" y="134"/>
                    <a:pt x="35" y="13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7" y="119"/>
                    <a:pt x="17" y="117"/>
                    <a:pt x="21" y="117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41" y="120"/>
                    <a:pt x="41" y="120"/>
                    <a:pt x="41" y="120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5" y="104"/>
                    <a:pt x="25" y="102"/>
                    <a:pt x="26" y="102"/>
                  </a:cubicBezTo>
                  <a:cubicBezTo>
                    <a:pt x="27" y="102"/>
                    <a:pt x="28" y="102"/>
                    <a:pt x="28" y="102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8" y="107"/>
                    <a:pt x="48" y="107"/>
                    <a:pt x="48" y="107"/>
                  </a:cubicBezTo>
                  <a:cubicBezTo>
                    <a:pt x="45" y="103"/>
                    <a:pt x="45" y="103"/>
                    <a:pt x="45" y="103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89"/>
                    <a:pt x="34" y="88"/>
                    <a:pt x="36" y="87"/>
                  </a:cubicBezTo>
                  <a:cubicBezTo>
                    <a:pt x="36" y="87"/>
                    <a:pt x="37" y="88"/>
                    <a:pt x="38" y="88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7" y="94"/>
                    <a:pt x="57" y="94"/>
                    <a:pt x="57" y="94"/>
                  </a:cubicBezTo>
                  <a:cubicBezTo>
                    <a:pt x="54" y="90"/>
                    <a:pt x="54" y="90"/>
                    <a:pt x="54" y="90"/>
                  </a:cubicBezTo>
                  <a:cubicBezTo>
                    <a:pt x="45" y="77"/>
                    <a:pt x="45" y="77"/>
                    <a:pt x="45" y="77"/>
                  </a:cubicBezTo>
                  <a:cubicBezTo>
                    <a:pt x="43" y="74"/>
                    <a:pt x="44" y="73"/>
                    <a:pt x="48" y="74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5" y="61"/>
                    <a:pt x="56" y="60"/>
                    <a:pt x="59" y="62"/>
                  </a:cubicBezTo>
                  <a:cubicBezTo>
                    <a:pt x="73" y="68"/>
                    <a:pt x="73" y="68"/>
                    <a:pt x="73" y="68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7" y="49"/>
                    <a:pt x="68" y="48"/>
                    <a:pt x="71" y="50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1" y="38"/>
                    <a:pt x="82" y="37"/>
                    <a:pt x="85" y="39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101" y="51"/>
                    <a:pt x="101" y="51"/>
                    <a:pt x="101" y="51"/>
                  </a:cubicBezTo>
                  <a:cubicBezTo>
                    <a:pt x="100" y="47"/>
                    <a:pt x="100" y="47"/>
                    <a:pt x="100" y="47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5" y="30"/>
                    <a:pt x="96" y="29"/>
                    <a:pt x="96" y="29"/>
                  </a:cubicBezTo>
                  <a:cubicBezTo>
                    <a:pt x="97" y="29"/>
                    <a:pt x="98" y="29"/>
                    <a:pt x="99" y="30"/>
                  </a:cubicBezTo>
                  <a:cubicBezTo>
                    <a:pt x="110" y="40"/>
                    <a:pt x="110" y="40"/>
                    <a:pt x="110" y="40"/>
                  </a:cubicBezTo>
                  <a:cubicBezTo>
                    <a:pt x="114" y="44"/>
                    <a:pt x="114" y="44"/>
                    <a:pt x="114" y="44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2"/>
                    <a:pt x="111" y="21"/>
                    <a:pt x="112" y="21"/>
                  </a:cubicBezTo>
                  <a:cubicBezTo>
                    <a:pt x="112" y="20"/>
                    <a:pt x="113" y="21"/>
                    <a:pt x="114" y="22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27" y="32"/>
                    <a:pt x="127" y="32"/>
                    <a:pt x="127" y="32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3"/>
                    <a:pt x="128" y="13"/>
                    <a:pt x="130" y="16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11"/>
                    <a:pt x="143" y="11"/>
                    <a:pt x="143" y="11"/>
                  </a:cubicBezTo>
                  <a:cubicBezTo>
                    <a:pt x="143" y="8"/>
                    <a:pt x="144" y="7"/>
                    <a:pt x="146" y="10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7"/>
                    <a:pt x="159" y="7"/>
                    <a:pt x="159" y="7"/>
                  </a:cubicBezTo>
                  <a:cubicBezTo>
                    <a:pt x="159" y="4"/>
                    <a:pt x="161" y="3"/>
                    <a:pt x="163" y="6"/>
                  </a:cubicBezTo>
                  <a:cubicBezTo>
                    <a:pt x="170" y="20"/>
                    <a:pt x="170" y="20"/>
                    <a:pt x="170" y="20"/>
                  </a:cubicBezTo>
                  <a:cubicBezTo>
                    <a:pt x="172" y="24"/>
                    <a:pt x="172" y="24"/>
                    <a:pt x="172" y="24"/>
                  </a:cubicBezTo>
                  <a:cubicBezTo>
                    <a:pt x="173" y="19"/>
                    <a:pt x="173" y="19"/>
                    <a:pt x="173" y="19"/>
                  </a:cubicBezTo>
                  <a:cubicBezTo>
                    <a:pt x="176" y="4"/>
                    <a:pt x="176" y="4"/>
                    <a:pt x="176" y="4"/>
                  </a:cubicBezTo>
                  <a:cubicBezTo>
                    <a:pt x="177" y="1"/>
                    <a:pt x="178" y="1"/>
                    <a:pt x="180" y="4"/>
                  </a:cubicBezTo>
                  <a:cubicBezTo>
                    <a:pt x="186" y="18"/>
                    <a:pt x="186" y="18"/>
                    <a:pt x="186" y="18"/>
                  </a:cubicBezTo>
                  <a:cubicBezTo>
                    <a:pt x="187" y="22"/>
                    <a:pt x="187" y="22"/>
                    <a:pt x="187" y="22"/>
                  </a:cubicBezTo>
                  <a:cubicBezTo>
                    <a:pt x="189" y="18"/>
                    <a:pt x="189" y="18"/>
                    <a:pt x="189" y="18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1"/>
                    <a:pt x="194" y="1"/>
                    <a:pt x="194" y="0"/>
                  </a:cubicBezTo>
                  <a:cubicBezTo>
                    <a:pt x="195" y="0"/>
                    <a:pt x="196" y="1"/>
                    <a:pt x="196" y="3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5" y="18"/>
                    <a:pt x="205" y="18"/>
                    <a:pt x="205" y="18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11" y="2"/>
                    <a:pt x="211" y="1"/>
                    <a:pt x="212" y="1"/>
                  </a:cubicBezTo>
                  <a:close/>
                  <a:moveTo>
                    <a:pt x="313" y="153"/>
                  </a:moveTo>
                  <a:cubicBezTo>
                    <a:pt x="313" y="153"/>
                    <a:pt x="313" y="153"/>
                    <a:pt x="313" y="153"/>
                  </a:cubicBezTo>
                  <a:cubicBezTo>
                    <a:pt x="288" y="90"/>
                    <a:pt x="217" y="58"/>
                    <a:pt x="153" y="83"/>
                  </a:cubicBezTo>
                  <a:cubicBezTo>
                    <a:pt x="90" y="108"/>
                    <a:pt x="59" y="180"/>
                    <a:pt x="84" y="243"/>
                  </a:cubicBezTo>
                  <a:cubicBezTo>
                    <a:pt x="109" y="307"/>
                    <a:pt x="180" y="338"/>
                    <a:pt x="244" y="313"/>
                  </a:cubicBezTo>
                  <a:cubicBezTo>
                    <a:pt x="307" y="288"/>
                    <a:pt x="338" y="216"/>
                    <a:pt x="313" y="153"/>
                  </a:cubicBezTo>
                  <a:close/>
                  <a:moveTo>
                    <a:pt x="322" y="149"/>
                  </a:moveTo>
                  <a:cubicBezTo>
                    <a:pt x="322" y="149"/>
                    <a:pt x="322" y="149"/>
                    <a:pt x="322" y="149"/>
                  </a:cubicBezTo>
                  <a:cubicBezTo>
                    <a:pt x="309" y="115"/>
                    <a:pt x="283" y="90"/>
                    <a:pt x="252" y="76"/>
                  </a:cubicBezTo>
                  <a:cubicBezTo>
                    <a:pt x="220" y="63"/>
                    <a:pt x="184" y="61"/>
                    <a:pt x="150" y="74"/>
                  </a:cubicBezTo>
                  <a:cubicBezTo>
                    <a:pt x="116" y="88"/>
                    <a:pt x="90" y="114"/>
                    <a:pt x="76" y="145"/>
                  </a:cubicBezTo>
                  <a:cubicBezTo>
                    <a:pt x="63" y="176"/>
                    <a:pt x="61" y="213"/>
                    <a:pt x="75" y="247"/>
                  </a:cubicBezTo>
                  <a:cubicBezTo>
                    <a:pt x="88" y="281"/>
                    <a:pt x="114" y="307"/>
                    <a:pt x="145" y="320"/>
                  </a:cubicBezTo>
                  <a:cubicBezTo>
                    <a:pt x="177" y="334"/>
                    <a:pt x="213" y="336"/>
                    <a:pt x="247" y="322"/>
                  </a:cubicBezTo>
                  <a:cubicBezTo>
                    <a:pt x="282" y="309"/>
                    <a:pt x="307" y="283"/>
                    <a:pt x="321" y="251"/>
                  </a:cubicBezTo>
                  <a:cubicBezTo>
                    <a:pt x="334" y="220"/>
                    <a:pt x="336" y="184"/>
                    <a:pt x="322" y="149"/>
                  </a:cubicBezTo>
                  <a:close/>
                  <a:moveTo>
                    <a:pt x="251" y="78"/>
                  </a:moveTo>
                  <a:cubicBezTo>
                    <a:pt x="251" y="78"/>
                    <a:pt x="251" y="78"/>
                    <a:pt x="251" y="78"/>
                  </a:cubicBezTo>
                  <a:cubicBezTo>
                    <a:pt x="220" y="65"/>
                    <a:pt x="184" y="63"/>
                    <a:pt x="151" y="77"/>
                  </a:cubicBezTo>
                  <a:cubicBezTo>
                    <a:pt x="117" y="90"/>
                    <a:pt x="92" y="115"/>
                    <a:pt x="79" y="146"/>
                  </a:cubicBezTo>
                  <a:cubicBezTo>
                    <a:pt x="65" y="177"/>
                    <a:pt x="64" y="213"/>
                    <a:pt x="77" y="246"/>
                  </a:cubicBezTo>
                  <a:cubicBezTo>
                    <a:pt x="90" y="280"/>
                    <a:pt x="116" y="305"/>
                    <a:pt x="146" y="318"/>
                  </a:cubicBezTo>
                  <a:cubicBezTo>
                    <a:pt x="177" y="331"/>
                    <a:pt x="213" y="333"/>
                    <a:pt x="246" y="320"/>
                  </a:cubicBezTo>
                  <a:cubicBezTo>
                    <a:pt x="280" y="307"/>
                    <a:pt x="305" y="281"/>
                    <a:pt x="318" y="250"/>
                  </a:cubicBezTo>
                  <a:cubicBezTo>
                    <a:pt x="332" y="220"/>
                    <a:pt x="333" y="184"/>
                    <a:pt x="320" y="150"/>
                  </a:cubicBezTo>
                  <a:cubicBezTo>
                    <a:pt x="307" y="117"/>
                    <a:pt x="281" y="92"/>
                    <a:pt x="251" y="78"/>
                  </a:cubicBezTo>
                  <a:close/>
                  <a:moveTo>
                    <a:pt x="335" y="145"/>
                  </a:moveTo>
                  <a:cubicBezTo>
                    <a:pt x="335" y="145"/>
                    <a:pt x="335" y="145"/>
                    <a:pt x="335" y="145"/>
                  </a:cubicBezTo>
                  <a:cubicBezTo>
                    <a:pt x="320" y="107"/>
                    <a:pt x="291" y="79"/>
                    <a:pt x="257" y="64"/>
                  </a:cubicBezTo>
                  <a:cubicBezTo>
                    <a:pt x="223" y="49"/>
                    <a:pt x="183" y="47"/>
                    <a:pt x="145" y="62"/>
                  </a:cubicBezTo>
                  <a:cubicBezTo>
                    <a:pt x="107" y="77"/>
                    <a:pt x="79" y="106"/>
                    <a:pt x="64" y="140"/>
                  </a:cubicBezTo>
                  <a:cubicBezTo>
                    <a:pt x="49" y="174"/>
                    <a:pt x="48" y="214"/>
                    <a:pt x="62" y="252"/>
                  </a:cubicBezTo>
                  <a:cubicBezTo>
                    <a:pt x="77" y="289"/>
                    <a:pt x="106" y="317"/>
                    <a:pt x="140" y="332"/>
                  </a:cubicBezTo>
                  <a:cubicBezTo>
                    <a:pt x="175" y="347"/>
                    <a:pt x="215" y="349"/>
                    <a:pt x="252" y="334"/>
                  </a:cubicBezTo>
                  <a:cubicBezTo>
                    <a:pt x="290" y="320"/>
                    <a:pt x="318" y="291"/>
                    <a:pt x="333" y="257"/>
                  </a:cubicBezTo>
                  <a:cubicBezTo>
                    <a:pt x="348" y="222"/>
                    <a:pt x="349" y="182"/>
                    <a:pt x="335" y="145"/>
                  </a:cubicBezTo>
                  <a:close/>
                  <a:moveTo>
                    <a:pt x="256" y="66"/>
                  </a:moveTo>
                  <a:cubicBezTo>
                    <a:pt x="256" y="66"/>
                    <a:pt x="256" y="66"/>
                    <a:pt x="256" y="66"/>
                  </a:cubicBezTo>
                  <a:cubicBezTo>
                    <a:pt x="222" y="52"/>
                    <a:pt x="183" y="50"/>
                    <a:pt x="146" y="64"/>
                  </a:cubicBezTo>
                  <a:cubicBezTo>
                    <a:pt x="109" y="79"/>
                    <a:pt x="81" y="107"/>
                    <a:pt x="67" y="141"/>
                  </a:cubicBezTo>
                  <a:cubicBezTo>
                    <a:pt x="52" y="175"/>
                    <a:pt x="50" y="214"/>
                    <a:pt x="65" y="251"/>
                  </a:cubicBezTo>
                  <a:cubicBezTo>
                    <a:pt x="79" y="288"/>
                    <a:pt x="107" y="315"/>
                    <a:pt x="141" y="330"/>
                  </a:cubicBezTo>
                  <a:cubicBezTo>
                    <a:pt x="175" y="345"/>
                    <a:pt x="214" y="347"/>
                    <a:pt x="251" y="332"/>
                  </a:cubicBezTo>
                  <a:cubicBezTo>
                    <a:pt x="288" y="318"/>
                    <a:pt x="316" y="289"/>
                    <a:pt x="330" y="256"/>
                  </a:cubicBezTo>
                  <a:cubicBezTo>
                    <a:pt x="345" y="222"/>
                    <a:pt x="347" y="182"/>
                    <a:pt x="332" y="145"/>
                  </a:cubicBezTo>
                  <a:cubicBezTo>
                    <a:pt x="318" y="109"/>
                    <a:pt x="290" y="81"/>
                    <a:pt x="256" y="66"/>
                  </a:cubicBezTo>
                  <a:close/>
                  <a:moveTo>
                    <a:pt x="339" y="143"/>
                  </a:moveTo>
                  <a:cubicBezTo>
                    <a:pt x="339" y="143"/>
                    <a:pt x="339" y="143"/>
                    <a:pt x="339" y="143"/>
                  </a:cubicBezTo>
                  <a:cubicBezTo>
                    <a:pt x="324" y="104"/>
                    <a:pt x="294" y="75"/>
                    <a:pt x="259" y="60"/>
                  </a:cubicBezTo>
                  <a:cubicBezTo>
                    <a:pt x="223" y="44"/>
                    <a:pt x="182" y="42"/>
                    <a:pt x="143" y="58"/>
                  </a:cubicBezTo>
                  <a:cubicBezTo>
                    <a:pt x="104" y="73"/>
                    <a:pt x="75" y="102"/>
                    <a:pt x="60" y="138"/>
                  </a:cubicBezTo>
                  <a:cubicBezTo>
                    <a:pt x="44" y="173"/>
                    <a:pt x="43" y="215"/>
                    <a:pt x="58" y="254"/>
                  </a:cubicBezTo>
                  <a:cubicBezTo>
                    <a:pt x="73" y="292"/>
                    <a:pt x="103" y="321"/>
                    <a:pt x="138" y="337"/>
                  </a:cubicBezTo>
                  <a:cubicBezTo>
                    <a:pt x="174" y="352"/>
                    <a:pt x="215" y="354"/>
                    <a:pt x="254" y="339"/>
                  </a:cubicBezTo>
                  <a:cubicBezTo>
                    <a:pt x="293" y="324"/>
                    <a:pt x="322" y="294"/>
                    <a:pt x="337" y="258"/>
                  </a:cubicBezTo>
                  <a:cubicBezTo>
                    <a:pt x="353" y="223"/>
                    <a:pt x="355" y="182"/>
                    <a:pt x="339" y="143"/>
                  </a:cubicBezTo>
                  <a:close/>
                  <a:moveTo>
                    <a:pt x="258" y="62"/>
                  </a:moveTo>
                  <a:cubicBezTo>
                    <a:pt x="258" y="62"/>
                    <a:pt x="258" y="62"/>
                    <a:pt x="258" y="62"/>
                  </a:cubicBezTo>
                  <a:cubicBezTo>
                    <a:pt x="223" y="47"/>
                    <a:pt x="182" y="45"/>
                    <a:pt x="144" y="60"/>
                  </a:cubicBezTo>
                  <a:cubicBezTo>
                    <a:pt x="106" y="75"/>
                    <a:pt x="77" y="104"/>
                    <a:pt x="62" y="139"/>
                  </a:cubicBezTo>
                  <a:cubicBezTo>
                    <a:pt x="47" y="174"/>
                    <a:pt x="45" y="214"/>
                    <a:pt x="60" y="253"/>
                  </a:cubicBezTo>
                  <a:cubicBezTo>
                    <a:pt x="75" y="291"/>
                    <a:pt x="104" y="319"/>
                    <a:pt x="139" y="335"/>
                  </a:cubicBezTo>
                  <a:cubicBezTo>
                    <a:pt x="174" y="350"/>
                    <a:pt x="215" y="352"/>
                    <a:pt x="253" y="337"/>
                  </a:cubicBezTo>
                  <a:cubicBezTo>
                    <a:pt x="291" y="322"/>
                    <a:pt x="320" y="292"/>
                    <a:pt x="335" y="258"/>
                  </a:cubicBezTo>
                  <a:cubicBezTo>
                    <a:pt x="350" y="223"/>
                    <a:pt x="352" y="182"/>
                    <a:pt x="337" y="144"/>
                  </a:cubicBezTo>
                  <a:cubicBezTo>
                    <a:pt x="322" y="105"/>
                    <a:pt x="293" y="77"/>
                    <a:pt x="258" y="62"/>
                  </a:cubicBezTo>
                  <a:close/>
                  <a:moveTo>
                    <a:pt x="231" y="185"/>
                  </a:moveTo>
                  <a:cubicBezTo>
                    <a:pt x="231" y="185"/>
                    <a:pt x="231" y="185"/>
                    <a:pt x="231" y="185"/>
                  </a:cubicBezTo>
                  <a:cubicBezTo>
                    <a:pt x="224" y="167"/>
                    <a:pt x="204" y="158"/>
                    <a:pt x="186" y="166"/>
                  </a:cubicBezTo>
                  <a:cubicBezTo>
                    <a:pt x="168" y="173"/>
                    <a:pt x="159" y="193"/>
                    <a:pt x="166" y="211"/>
                  </a:cubicBezTo>
                  <a:cubicBezTo>
                    <a:pt x="173" y="229"/>
                    <a:pt x="193" y="238"/>
                    <a:pt x="211" y="231"/>
                  </a:cubicBezTo>
                  <a:cubicBezTo>
                    <a:pt x="229" y="224"/>
                    <a:pt x="238" y="203"/>
                    <a:pt x="231" y="185"/>
                  </a:cubicBezTo>
                  <a:close/>
                  <a:moveTo>
                    <a:pt x="291" y="160"/>
                  </a:moveTo>
                  <a:cubicBezTo>
                    <a:pt x="291" y="160"/>
                    <a:pt x="291" y="160"/>
                    <a:pt x="291" y="160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62" y="154"/>
                    <a:pt x="262" y="154"/>
                    <a:pt x="262" y="154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8" y="173"/>
                    <a:pt x="258" y="173"/>
                    <a:pt x="258" y="173"/>
                  </a:cubicBezTo>
                  <a:cubicBezTo>
                    <a:pt x="262" y="184"/>
                    <a:pt x="262" y="184"/>
                    <a:pt x="262" y="184"/>
                  </a:cubicBezTo>
                  <a:cubicBezTo>
                    <a:pt x="274" y="183"/>
                    <a:pt x="274" y="183"/>
                    <a:pt x="274" y="183"/>
                  </a:cubicBezTo>
                  <a:cubicBezTo>
                    <a:pt x="285" y="182"/>
                    <a:pt x="285" y="182"/>
                    <a:pt x="285" y="182"/>
                  </a:cubicBezTo>
                  <a:cubicBezTo>
                    <a:pt x="288" y="171"/>
                    <a:pt x="288" y="171"/>
                    <a:pt x="288" y="171"/>
                  </a:cubicBezTo>
                  <a:cubicBezTo>
                    <a:pt x="291" y="160"/>
                    <a:pt x="291" y="160"/>
                    <a:pt x="291" y="160"/>
                  </a:cubicBezTo>
                  <a:close/>
                  <a:moveTo>
                    <a:pt x="211" y="99"/>
                  </a:moveTo>
                  <a:cubicBezTo>
                    <a:pt x="211" y="99"/>
                    <a:pt x="211" y="99"/>
                    <a:pt x="211" y="99"/>
                  </a:cubicBezTo>
                  <a:cubicBezTo>
                    <a:pt x="201" y="104"/>
                    <a:pt x="201" y="104"/>
                    <a:pt x="201" y="104"/>
                  </a:cubicBezTo>
                  <a:cubicBezTo>
                    <a:pt x="191" y="109"/>
                    <a:pt x="191" y="109"/>
                    <a:pt x="191" y="109"/>
                  </a:cubicBezTo>
                  <a:cubicBezTo>
                    <a:pt x="193" y="121"/>
                    <a:pt x="193" y="121"/>
                    <a:pt x="193" y="121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206" y="134"/>
                    <a:pt x="206" y="134"/>
                    <a:pt x="206" y="134"/>
                  </a:cubicBezTo>
                  <a:cubicBezTo>
                    <a:pt x="218" y="136"/>
                    <a:pt x="218" y="136"/>
                    <a:pt x="218" y="136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11" y="99"/>
                    <a:pt x="211" y="99"/>
                    <a:pt x="211" y="99"/>
                  </a:cubicBezTo>
                  <a:close/>
                  <a:moveTo>
                    <a:pt x="119" y="137"/>
                  </a:moveTo>
                  <a:cubicBezTo>
                    <a:pt x="119" y="137"/>
                    <a:pt x="119" y="137"/>
                    <a:pt x="119" y="137"/>
                  </a:cubicBezTo>
                  <a:cubicBezTo>
                    <a:pt x="118" y="149"/>
                    <a:pt x="118" y="149"/>
                    <a:pt x="118" y="149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29" y="165"/>
                    <a:pt x="129" y="165"/>
                    <a:pt x="129" y="165"/>
                  </a:cubicBezTo>
                  <a:cubicBezTo>
                    <a:pt x="140" y="169"/>
                    <a:pt x="140" y="169"/>
                    <a:pt x="140" y="169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19" y="137"/>
                    <a:pt x="119" y="137"/>
                    <a:pt x="119" y="137"/>
                  </a:cubicBezTo>
                  <a:close/>
                  <a:moveTo>
                    <a:pt x="106" y="237"/>
                  </a:moveTo>
                  <a:cubicBezTo>
                    <a:pt x="106" y="237"/>
                    <a:pt x="106" y="237"/>
                    <a:pt x="106" y="237"/>
                  </a:cubicBezTo>
                  <a:cubicBezTo>
                    <a:pt x="116" y="243"/>
                    <a:pt x="116" y="243"/>
                    <a:pt x="116" y="243"/>
                  </a:cubicBezTo>
                  <a:cubicBezTo>
                    <a:pt x="126" y="249"/>
                    <a:pt x="126" y="249"/>
                    <a:pt x="126" y="249"/>
                  </a:cubicBezTo>
                  <a:cubicBezTo>
                    <a:pt x="135" y="242"/>
                    <a:pt x="135" y="242"/>
                    <a:pt x="135" y="242"/>
                  </a:cubicBezTo>
                  <a:cubicBezTo>
                    <a:pt x="144" y="235"/>
                    <a:pt x="144" y="235"/>
                    <a:pt x="144" y="235"/>
                  </a:cubicBezTo>
                  <a:cubicBezTo>
                    <a:pt x="139" y="224"/>
                    <a:pt x="139" y="224"/>
                    <a:pt x="139" y="224"/>
                  </a:cubicBezTo>
                  <a:cubicBezTo>
                    <a:pt x="135" y="213"/>
                    <a:pt x="135" y="213"/>
                    <a:pt x="135" y="213"/>
                  </a:cubicBezTo>
                  <a:cubicBezTo>
                    <a:pt x="123" y="213"/>
                    <a:pt x="123" y="213"/>
                    <a:pt x="123" y="213"/>
                  </a:cubicBezTo>
                  <a:cubicBezTo>
                    <a:pt x="112" y="214"/>
                    <a:pt x="112" y="214"/>
                    <a:pt x="112" y="214"/>
                  </a:cubicBezTo>
                  <a:cubicBezTo>
                    <a:pt x="109" y="225"/>
                    <a:pt x="109" y="225"/>
                    <a:pt x="109" y="225"/>
                  </a:cubicBezTo>
                  <a:cubicBezTo>
                    <a:pt x="106" y="237"/>
                    <a:pt x="106" y="237"/>
                    <a:pt x="106" y="237"/>
                  </a:cubicBezTo>
                  <a:close/>
                  <a:moveTo>
                    <a:pt x="186" y="298"/>
                  </a:moveTo>
                  <a:cubicBezTo>
                    <a:pt x="186" y="298"/>
                    <a:pt x="186" y="298"/>
                    <a:pt x="186" y="298"/>
                  </a:cubicBezTo>
                  <a:cubicBezTo>
                    <a:pt x="196" y="292"/>
                    <a:pt x="196" y="292"/>
                    <a:pt x="196" y="292"/>
                  </a:cubicBezTo>
                  <a:cubicBezTo>
                    <a:pt x="207" y="287"/>
                    <a:pt x="207" y="287"/>
                    <a:pt x="207" y="287"/>
                  </a:cubicBezTo>
                  <a:cubicBezTo>
                    <a:pt x="205" y="275"/>
                    <a:pt x="205" y="275"/>
                    <a:pt x="205" y="275"/>
                  </a:cubicBezTo>
                  <a:cubicBezTo>
                    <a:pt x="203" y="264"/>
                    <a:pt x="203" y="264"/>
                    <a:pt x="203" y="264"/>
                  </a:cubicBezTo>
                  <a:cubicBezTo>
                    <a:pt x="191" y="262"/>
                    <a:pt x="191" y="262"/>
                    <a:pt x="191" y="262"/>
                  </a:cubicBezTo>
                  <a:cubicBezTo>
                    <a:pt x="179" y="260"/>
                    <a:pt x="179" y="260"/>
                    <a:pt x="179" y="260"/>
                  </a:cubicBezTo>
                  <a:cubicBezTo>
                    <a:pt x="174" y="271"/>
                    <a:pt x="174" y="271"/>
                    <a:pt x="174" y="271"/>
                  </a:cubicBezTo>
                  <a:cubicBezTo>
                    <a:pt x="169" y="281"/>
                    <a:pt x="169" y="281"/>
                    <a:pt x="169" y="281"/>
                  </a:cubicBezTo>
                  <a:cubicBezTo>
                    <a:pt x="177" y="290"/>
                    <a:pt x="177" y="290"/>
                    <a:pt x="177" y="290"/>
                  </a:cubicBezTo>
                  <a:cubicBezTo>
                    <a:pt x="186" y="298"/>
                    <a:pt x="186" y="298"/>
                    <a:pt x="186" y="298"/>
                  </a:cubicBezTo>
                  <a:close/>
                  <a:moveTo>
                    <a:pt x="278" y="259"/>
                  </a:moveTo>
                  <a:cubicBezTo>
                    <a:pt x="278" y="259"/>
                    <a:pt x="278" y="259"/>
                    <a:pt x="278" y="259"/>
                  </a:cubicBezTo>
                  <a:cubicBezTo>
                    <a:pt x="279" y="247"/>
                    <a:pt x="279" y="247"/>
                    <a:pt x="279" y="247"/>
                  </a:cubicBezTo>
                  <a:cubicBezTo>
                    <a:pt x="279" y="236"/>
                    <a:pt x="279" y="236"/>
                    <a:pt x="279" y="236"/>
                  </a:cubicBezTo>
                  <a:cubicBezTo>
                    <a:pt x="268" y="232"/>
                    <a:pt x="268" y="232"/>
                    <a:pt x="268" y="232"/>
                  </a:cubicBezTo>
                  <a:cubicBezTo>
                    <a:pt x="257" y="227"/>
                    <a:pt x="257" y="227"/>
                    <a:pt x="257" y="227"/>
                  </a:cubicBezTo>
                  <a:cubicBezTo>
                    <a:pt x="250" y="237"/>
                    <a:pt x="250" y="237"/>
                    <a:pt x="250" y="237"/>
                  </a:cubicBezTo>
                  <a:cubicBezTo>
                    <a:pt x="243" y="246"/>
                    <a:pt x="243" y="246"/>
                    <a:pt x="243" y="246"/>
                  </a:cubicBezTo>
                  <a:cubicBezTo>
                    <a:pt x="249" y="256"/>
                    <a:pt x="249" y="256"/>
                    <a:pt x="249" y="25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67" y="262"/>
                    <a:pt x="267" y="262"/>
                    <a:pt x="267" y="262"/>
                  </a:cubicBezTo>
                  <a:cubicBezTo>
                    <a:pt x="278" y="259"/>
                    <a:pt x="278" y="259"/>
                    <a:pt x="278" y="259"/>
                  </a:cubicBezTo>
                  <a:close/>
                  <a:moveTo>
                    <a:pt x="346" y="140"/>
                  </a:moveTo>
                  <a:cubicBezTo>
                    <a:pt x="346" y="140"/>
                    <a:pt x="346" y="140"/>
                    <a:pt x="346" y="140"/>
                  </a:cubicBezTo>
                  <a:cubicBezTo>
                    <a:pt x="314" y="58"/>
                    <a:pt x="222" y="18"/>
                    <a:pt x="140" y="50"/>
                  </a:cubicBezTo>
                  <a:cubicBezTo>
                    <a:pt x="59" y="82"/>
                    <a:pt x="19" y="175"/>
                    <a:pt x="51" y="256"/>
                  </a:cubicBezTo>
                  <a:cubicBezTo>
                    <a:pt x="83" y="338"/>
                    <a:pt x="175" y="378"/>
                    <a:pt x="257" y="346"/>
                  </a:cubicBezTo>
                  <a:cubicBezTo>
                    <a:pt x="338" y="314"/>
                    <a:pt x="379" y="222"/>
                    <a:pt x="346" y="140"/>
                  </a:cubicBez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89" name="Freeform 18"/>
            <p:cNvSpPr>
              <a:spLocks noEditPoints="1"/>
            </p:cNvSpPr>
            <p:nvPr/>
          </p:nvSpPr>
          <p:spPr>
            <a:xfrm>
              <a:off x="1099" y="2254"/>
              <a:ext cx="740" cy="741"/>
            </a:xfrm>
            <a:custGeom>
              <a:avLst/>
              <a:gdLst/>
              <a:ahLst/>
              <a:cxnLst>
                <a:cxn ang="0">
                  <a:pos x="1141" y="353"/>
                </a:cxn>
                <a:cxn ang="0">
                  <a:pos x="1199" y="501"/>
                </a:cxn>
                <a:cxn ang="0">
                  <a:pos x="1273" y="639"/>
                </a:cxn>
                <a:cxn ang="0">
                  <a:pos x="1248" y="822"/>
                </a:cxn>
                <a:cxn ang="0">
                  <a:pos x="1138" y="932"/>
                </a:cxn>
                <a:cxn ang="0">
                  <a:pos x="1051" y="1046"/>
                </a:cxn>
                <a:cxn ang="0">
                  <a:pos x="945" y="1132"/>
                </a:cxn>
                <a:cxn ang="0">
                  <a:pos x="835" y="1248"/>
                </a:cxn>
                <a:cxn ang="0">
                  <a:pos x="654" y="1277"/>
                </a:cxn>
                <a:cxn ang="0">
                  <a:pos x="515" y="1208"/>
                </a:cxn>
                <a:cxn ang="0">
                  <a:pos x="365" y="1153"/>
                </a:cxn>
                <a:cxn ang="0">
                  <a:pos x="213" y="1117"/>
                </a:cxn>
                <a:cxn ang="0">
                  <a:pos x="95" y="974"/>
                </a:cxn>
                <a:cxn ang="0">
                  <a:pos x="86" y="817"/>
                </a:cxn>
                <a:cxn ang="0">
                  <a:pos x="59" y="662"/>
                </a:cxn>
                <a:cxn ang="0">
                  <a:pos x="12" y="510"/>
                </a:cxn>
                <a:cxn ang="0">
                  <a:pos x="74" y="338"/>
                </a:cxn>
                <a:cxn ang="0">
                  <a:pos x="207" y="252"/>
                </a:cxn>
                <a:cxn ang="0">
                  <a:pos x="296" y="169"/>
                </a:cxn>
                <a:cxn ang="0">
                  <a:pos x="435" y="95"/>
                </a:cxn>
                <a:cxn ang="0">
                  <a:pos x="563" y="5"/>
                </a:cxn>
                <a:cxn ang="0">
                  <a:pos x="747" y="12"/>
                </a:cxn>
                <a:cxn ang="0">
                  <a:pos x="871" y="107"/>
                </a:cxn>
                <a:cxn ang="0">
                  <a:pos x="1010" y="196"/>
                </a:cxn>
                <a:cxn ang="0">
                  <a:pos x="1141" y="439"/>
                </a:cxn>
                <a:cxn ang="0">
                  <a:pos x="281" y="781"/>
                </a:cxn>
                <a:cxn ang="0">
                  <a:pos x="281" y="781"/>
                </a:cxn>
                <a:cxn ang="0">
                  <a:pos x="542" y="177"/>
                </a:cxn>
                <a:cxn ang="0">
                  <a:pos x="835" y="1146"/>
                </a:cxn>
                <a:cxn ang="0">
                  <a:pos x="749" y="181"/>
                </a:cxn>
                <a:cxn ang="0">
                  <a:pos x="484" y="993"/>
                </a:cxn>
                <a:cxn ang="0">
                  <a:pos x="139" y="422"/>
                </a:cxn>
                <a:cxn ang="0">
                  <a:pos x="139" y="422"/>
                </a:cxn>
                <a:cxn ang="0">
                  <a:pos x="1093" y="751"/>
                </a:cxn>
                <a:cxn ang="0">
                  <a:pos x="785" y="582"/>
                </a:cxn>
                <a:cxn ang="0">
                  <a:pos x="444" y="681"/>
                </a:cxn>
                <a:cxn ang="0">
                  <a:pos x="554" y="427"/>
                </a:cxn>
                <a:cxn ang="0">
                  <a:pos x="695" y="788"/>
                </a:cxn>
                <a:cxn ang="0">
                  <a:pos x="695" y="788"/>
                </a:cxn>
                <a:cxn ang="0">
                  <a:pos x="743" y="476"/>
                </a:cxn>
                <a:cxn ang="0">
                  <a:pos x="547" y="846"/>
                </a:cxn>
                <a:cxn ang="0">
                  <a:pos x="447" y="595"/>
                </a:cxn>
                <a:cxn ang="0">
                  <a:pos x="781" y="703"/>
                </a:cxn>
                <a:cxn ang="0">
                  <a:pos x="699" y="576"/>
                </a:cxn>
                <a:cxn ang="0">
                  <a:pos x="699" y="576"/>
                </a:cxn>
                <a:cxn ang="0">
                  <a:pos x="575" y="993"/>
                </a:cxn>
                <a:cxn ang="0">
                  <a:pos x="344" y="939"/>
                </a:cxn>
                <a:cxn ang="0">
                  <a:pos x="284" y="570"/>
                </a:cxn>
                <a:cxn ang="0">
                  <a:pos x="435" y="434"/>
                </a:cxn>
                <a:cxn ang="0">
                  <a:pos x="637" y="348"/>
                </a:cxn>
                <a:cxn ang="0">
                  <a:pos x="637" y="348"/>
                </a:cxn>
                <a:cxn ang="0">
                  <a:pos x="940" y="431"/>
                </a:cxn>
                <a:cxn ang="0">
                  <a:pos x="928" y="632"/>
                </a:cxn>
                <a:cxn ang="0">
                  <a:pos x="941" y="838"/>
                </a:cxn>
              </a:cxnLst>
              <a:pathLst>
                <a:path w="430" h="430">
                  <a:moveTo>
                    <a:pt x="362" y="86"/>
                  </a:moveTo>
                  <a:cubicBezTo>
                    <a:pt x="364" y="89"/>
                    <a:pt x="367" y="92"/>
                    <a:pt x="370" y="96"/>
                  </a:cubicBezTo>
                  <a:cubicBezTo>
                    <a:pt x="389" y="89"/>
                    <a:pt x="389" y="89"/>
                    <a:pt x="389" y="89"/>
                  </a:cubicBezTo>
                  <a:cubicBezTo>
                    <a:pt x="399" y="104"/>
                    <a:pt x="399" y="104"/>
                    <a:pt x="399" y="104"/>
                  </a:cubicBezTo>
                  <a:cubicBezTo>
                    <a:pt x="385" y="119"/>
                    <a:pt x="385" y="119"/>
                    <a:pt x="385" y="119"/>
                  </a:cubicBezTo>
                  <a:cubicBezTo>
                    <a:pt x="387" y="123"/>
                    <a:pt x="389" y="127"/>
                    <a:pt x="391" y="130"/>
                  </a:cubicBezTo>
                  <a:cubicBezTo>
                    <a:pt x="412" y="128"/>
                    <a:pt x="412" y="128"/>
                    <a:pt x="412" y="128"/>
                  </a:cubicBezTo>
                  <a:cubicBezTo>
                    <a:pt x="418" y="144"/>
                    <a:pt x="418" y="144"/>
                    <a:pt x="418" y="144"/>
                  </a:cubicBezTo>
                  <a:cubicBezTo>
                    <a:pt x="402" y="157"/>
                    <a:pt x="402" y="157"/>
                    <a:pt x="402" y="157"/>
                  </a:cubicBezTo>
                  <a:cubicBezTo>
                    <a:pt x="403" y="161"/>
                    <a:pt x="404" y="165"/>
                    <a:pt x="405" y="169"/>
                  </a:cubicBezTo>
                  <a:cubicBezTo>
                    <a:pt x="425" y="170"/>
                    <a:pt x="425" y="170"/>
                    <a:pt x="425" y="170"/>
                  </a:cubicBezTo>
                  <a:cubicBezTo>
                    <a:pt x="428" y="188"/>
                    <a:pt x="428" y="188"/>
                    <a:pt x="428" y="188"/>
                  </a:cubicBezTo>
                  <a:cubicBezTo>
                    <a:pt x="410" y="197"/>
                    <a:pt x="410" y="197"/>
                    <a:pt x="410" y="197"/>
                  </a:cubicBezTo>
                  <a:cubicBezTo>
                    <a:pt x="410" y="201"/>
                    <a:pt x="410" y="205"/>
                    <a:pt x="410" y="209"/>
                  </a:cubicBezTo>
                  <a:cubicBezTo>
                    <a:pt x="430" y="215"/>
                    <a:pt x="430" y="215"/>
                    <a:pt x="430" y="215"/>
                  </a:cubicBezTo>
                  <a:cubicBezTo>
                    <a:pt x="429" y="233"/>
                    <a:pt x="429" y="233"/>
                    <a:pt x="429" y="233"/>
                  </a:cubicBezTo>
                  <a:cubicBezTo>
                    <a:pt x="409" y="237"/>
                    <a:pt x="409" y="237"/>
                    <a:pt x="409" y="237"/>
                  </a:cubicBezTo>
                  <a:cubicBezTo>
                    <a:pt x="409" y="242"/>
                    <a:pt x="408" y="246"/>
                    <a:pt x="408" y="250"/>
                  </a:cubicBezTo>
                  <a:cubicBezTo>
                    <a:pt x="426" y="260"/>
                    <a:pt x="426" y="260"/>
                    <a:pt x="426" y="260"/>
                  </a:cubicBezTo>
                  <a:cubicBezTo>
                    <a:pt x="421" y="277"/>
                    <a:pt x="421" y="277"/>
                    <a:pt x="421" y="277"/>
                  </a:cubicBezTo>
                  <a:cubicBezTo>
                    <a:pt x="401" y="277"/>
                    <a:pt x="401" y="277"/>
                    <a:pt x="401" y="277"/>
                  </a:cubicBezTo>
                  <a:cubicBezTo>
                    <a:pt x="399" y="281"/>
                    <a:pt x="398" y="285"/>
                    <a:pt x="396" y="289"/>
                  </a:cubicBezTo>
                  <a:cubicBezTo>
                    <a:pt x="412" y="303"/>
                    <a:pt x="412" y="303"/>
                    <a:pt x="412" y="303"/>
                  </a:cubicBezTo>
                  <a:cubicBezTo>
                    <a:pt x="404" y="318"/>
                    <a:pt x="404" y="318"/>
                    <a:pt x="404" y="318"/>
                  </a:cubicBezTo>
                  <a:cubicBezTo>
                    <a:pt x="384" y="314"/>
                    <a:pt x="384" y="314"/>
                    <a:pt x="384" y="314"/>
                  </a:cubicBezTo>
                  <a:cubicBezTo>
                    <a:pt x="382" y="318"/>
                    <a:pt x="379" y="322"/>
                    <a:pt x="377" y="325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379" y="355"/>
                    <a:pt x="379" y="355"/>
                    <a:pt x="379" y="355"/>
                  </a:cubicBezTo>
                  <a:cubicBezTo>
                    <a:pt x="359" y="347"/>
                    <a:pt x="359" y="347"/>
                    <a:pt x="359" y="347"/>
                  </a:cubicBezTo>
                  <a:cubicBezTo>
                    <a:pt x="358" y="349"/>
                    <a:pt x="356" y="351"/>
                    <a:pt x="355" y="352"/>
                  </a:cubicBezTo>
                  <a:cubicBezTo>
                    <a:pt x="353" y="354"/>
                    <a:pt x="352" y="355"/>
                    <a:pt x="351" y="356"/>
                  </a:cubicBezTo>
                  <a:cubicBezTo>
                    <a:pt x="359" y="375"/>
                    <a:pt x="359" y="375"/>
                    <a:pt x="359" y="375"/>
                  </a:cubicBezTo>
                  <a:cubicBezTo>
                    <a:pt x="346" y="386"/>
                    <a:pt x="346" y="386"/>
                    <a:pt x="346" y="386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26" y="377"/>
                    <a:pt x="322" y="379"/>
                    <a:pt x="319" y="381"/>
                  </a:cubicBezTo>
                  <a:cubicBezTo>
                    <a:pt x="323" y="401"/>
                    <a:pt x="323" y="401"/>
                    <a:pt x="323" y="401"/>
                  </a:cubicBezTo>
                  <a:cubicBezTo>
                    <a:pt x="308" y="410"/>
                    <a:pt x="308" y="410"/>
                    <a:pt x="308" y="410"/>
                  </a:cubicBezTo>
                  <a:cubicBezTo>
                    <a:pt x="294" y="394"/>
                    <a:pt x="294" y="394"/>
                    <a:pt x="294" y="394"/>
                  </a:cubicBezTo>
                  <a:cubicBezTo>
                    <a:pt x="290" y="396"/>
                    <a:pt x="286" y="398"/>
                    <a:pt x="282" y="399"/>
                  </a:cubicBezTo>
                  <a:cubicBezTo>
                    <a:pt x="282" y="420"/>
                    <a:pt x="282" y="420"/>
                    <a:pt x="282" y="420"/>
                  </a:cubicBezTo>
                  <a:cubicBezTo>
                    <a:pt x="265" y="425"/>
                    <a:pt x="265" y="425"/>
                    <a:pt x="265" y="425"/>
                  </a:cubicBezTo>
                  <a:cubicBezTo>
                    <a:pt x="255" y="407"/>
                    <a:pt x="255" y="407"/>
                    <a:pt x="255" y="407"/>
                  </a:cubicBezTo>
                  <a:cubicBezTo>
                    <a:pt x="251" y="408"/>
                    <a:pt x="246" y="408"/>
                    <a:pt x="242" y="409"/>
                  </a:cubicBezTo>
                  <a:cubicBezTo>
                    <a:pt x="238" y="429"/>
                    <a:pt x="238" y="429"/>
                    <a:pt x="238" y="429"/>
                  </a:cubicBezTo>
                  <a:cubicBezTo>
                    <a:pt x="221" y="430"/>
                    <a:pt x="221" y="430"/>
                    <a:pt x="221" y="430"/>
                  </a:cubicBezTo>
                  <a:cubicBezTo>
                    <a:pt x="214" y="411"/>
                    <a:pt x="214" y="411"/>
                    <a:pt x="214" y="411"/>
                  </a:cubicBezTo>
                  <a:cubicBezTo>
                    <a:pt x="210" y="411"/>
                    <a:pt x="206" y="411"/>
                    <a:pt x="201" y="410"/>
                  </a:cubicBezTo>
                  <a:cubicBezTo>
                    <a:pt x="194" y="429"/>
                    <a:pt x="194" y="429"/>
                    <a:pt x="194" y="429"/>
                  </a:cubicBezTo>
                  <a:cubicBezTo>
                    <a:pt x="176" y="427"/>
                    <a:pt x="176" y="427"/>
                    <a:pt x="176" y="427"/>
                  </a:cubicBezTo>
                  <a:cubicBezTo>
                    <a:pt x="174" y="407"/>
                    <a:pt x="174" y="407"/>
                    <a:pt x="174" y="407"/>
                  </a:cubicBezTo>
                  <a:cubicBezTo>
                    <a:pt x="169" y="406"/>
                    <a:pt x="165" y="405"/>
                    <a:pt x="161" y="403"/>
                  </a:cubicBezTo>
                  <a:cubicBezTo>
                    <a:pt x="150" y="420"/>
                    <a:pt x="150" y="420"/>
                    <a:pt x="150" y="420"/>
                  </a:cubicBezTo>
                  <a:cubicBezTo>
                    <a:pt x="133" y="414"/>
                    <a:pt x="133" y="414"/>
                    <a:pt x="133" y="414"/>
                  </a:cubicBezTo>
                  <a:cubicBezTo>
                    <a:pt x="135" y="394"/>
                    <a:pt x="135" y="394"/>
                    <a:pt x="135" y="394"/>
                  </a:cubicBezTo>
                  <a:cubicBezTo>
                    <a:pt x="131" y="392"/>
                    <a:pt x="127" y="390"/>
                    <a:pt x="123" y="388"/>
                  </a:cubicBezTo>
                  <a:cubicBezTo>
                    <a:pt x="108" y="402"/>
                    <a:pt x="108" y="402"/>
                    <a:pt x="108" y="402"/>
                  </a:cubicBezTo>
                  <a:cubicBezTo>
                    <a:pt x="94" y="393"/>
                    <a:pt x="94" y="393"/>
                    <a:pt x="94" y="393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96" y="371"/>
                    <a:pt x="93" y="368"/>
                    <a:pt x="90" y="365"/>
                  </a:cubicBezTo>
                  <a:cubicBezTo>
                    <a:pt x="72" y="376"/>
                    <a:pt x="72" y="376"/>
                    <a:pt x="72" y="376"/>
                  </a:cubicBezTo>
                  <a:cubicBezTo>
                    <a:pt x="59" y="364"/>
                    <a:pt x="59" y="364"/>
                    <a:pt x="59" y="364"/>
                  </a:cubicBezTo>
                  <a:cubicBezTo>
                    <a:pt x="69" y="346"/>
                    <a:pt x="69" y="346"/>
                    <a:pt x="69" y="346"/>
                  </a:cubicBezTo>
                  <a:cubicBezTo>
                    <a:pt x="66" y="343"/>
                    <a:pt x="64" y="339"/>
                    <a:pt x="61" y="336"/>
                  </a:cubicBezTo>
                  <a:cubicBezTo>
                    <a:pt x="42" y="343"/>
                    <a:pt x="42" y="343"/>
                    <a:pt x="42" y="343"/>
                  </a:cubicBezTo>
                  <a:cubicBezTo>
                    <a:pt x="32" y="328"/>
                    <a:pt x="32" y="328"/>
                    <a:pt x="32" y="328"/>
                  </a:cubicBezTo>
                  <a:cubicBezTo>
                    <a:pt x="45" y="313"/>
                    <a:pt x="45" y="313"/>
                    <a:pt x="45" y="313"/>
                  </a:cubicBezTo>
                  <a:cubicBezTo>
                    <a:pt x="43" y="309"/>
                    <a:pt x="41" y="305"/>
                    <a:pt x="39" y="302"/>
                  </a:cubicBezTo>
                  <a:cubicBezTo>
                    <a:pt x="19" y="304"/>
                    <a:pt x="19" y="304"/>
                    <a:pt x="19" y="304"/>
                  </a:cubicBezTo>
                  <a:cubicBezTo>
                    <a:pt x="13" y="288"/>
                    <a:pt x="13" y="288"/>
                    <a:pt x="13" y="288"/>
                  </a:cubicBezTo>
                  <a:cubicBezTo>
                    <a:pt x="29" y="275"/>
                    <a:pt x="29" y="275"/>
                    <a:pt x="29" y="275"/>
                  </a:cubicBezTo>
                  <a:cubicBezTo>
                    <a:pt x="28" y="271"/>
                    <a:pt x="26" y="267"/>
                    <a:pt x="25" y="263"/>
                  </a:cubicBezTo>
                  <a:cubicBezTo>
                    <a:pt x="5" y="262"/>
                    <a:pt x="5" y="262"/>
                    <a:pt x="5" y="262"/>
                  </a:cubicBezTo>
                  <a:cubicBezTo>
                    <a:pt x="2" y="244"/>
                    <a:pt x="2" y="244"/>
                    <a:pt x="2" y="244"/>
                  </a:cubicBezTo>
                  <a:cubicBezTo>
                    <a:pt x="20" y="236"/>
                    <a:pt x="20" y="236"/>
                    <a:pt x="20" y="236"/>
                  </a:cubicBezTo>
                  <a:cubicBezTo>
                    <a:pt x="20" y="231"/>
                    <a:pt x="20" y="227"/>
                    <a:pt x="20" y="223"/>
                  </a:cubicBezTo>
                  <a:cubicBezTo>
                    <a:pt x="0" y="217"/>
                    <a:pt x="0" y="217"/>
                    <a:pt x="0" y="217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1"/>
                    <a:pt x="22" y="186"/>
                    <a:pt x="22" y="182"/>
                  </a:cubicBezTo>
                  <a:cubicBezTo>
                    <a:pt x="4" y="172"/>
                    <a:pt x="4" y="172"/>
                    <a:pt x="4" y="172"/>
                  </a:cubicBezTo>
                  <a:cubicBezTo>
                    <a:pt x="8" y="155"/>
                    <a:pt x="8" y="155"/>
                    <a:pt x="8" y="155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30" y="151"/>
                    <a:pt x="32" y="147"/>
                    <a:pt x="33" y="143"/>
                  </a:cubicBezTo>
                  <a:cubicBezTo>
                    <a:pt x="18" y="130"/>
                    <a:pt x="18" y="130"/>
                    <a:pt x="18" y="130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46" y="118"/>
                    <a:pt x="46" y="118"/>
                    <a:pt x="46" y="118"/>
                  </a:cubicBezTo>
                  <a:cubicBezTo>
                    <a:pt x="48" y="114"/>
                    <a:pt x="50" y="110"/>
                    <a:pt x="52" y="107"/>
                  </a:cubicBezTo>
                  <a:cubicBezTo>
                    <a:pt x="40" y="91"/>
                    <a:pt x="40" y="91"/>
                    <a:pt x="40" y="91"/>
                  </a:cubicBezTo>
                  <a:cubicBezTo>
                    <a:pt x="51" y="77"/>
                    <a:pt x="51" y="77"/>
                    <a:pt x="51" y="77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2" y="82"/>
                    <a:pt x="73" y="80"/>
                    <a:pt x="75" y="78"/>
                  </a:cubicBezTo>
                  <a:cubicBezTo>
                    <a:pt x="76" y="77"/>
                    <a:pt x="77" y="76"/>
                    <a:pt x="78" y="75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100" y="57"/>
                    <a:pt x="100" y="57"/>
                    <a:pt x="100" y="57"/>
                  </a:cubicBezTo>
                  <a:cubicBezTo>
                    <a:pt x="103" y="55"/>
                    <a:pt x="107" y="52"/>
                    <a:pt x="110" y="5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21" y="22"/>
                    <a:pt x="121" y="22"/>
                    <a:pt x="121" y="22"/>
                  </a:cubicBezTo>
                  <a:cubicBezTo>
                    <a:pt x="135" y="37"/>
                    <a:pt x="135" y="37"/>
                    <a:pt x="135" y="37"/>
                  </a:cubicBezTo>
                  <a:cubicBezTo>
                    <a:pt x="139" y="35"/>
                    <a:pt x="143" y="33"/>
                    <a:pt x="147" y="32"/>
                  </a:cubicBezTo>
                  <a:cubicBezTo>
                    <a:pt x="146" y="11"/>
                    <a:pt x="146" y="11"/>
                    <a:pt x="146" y="11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74" y="24"/>
                    <a:pt x="174" y="24"/>
                    <a:pt x="174" y="24"/>
                  </a:cubicBezTo>
                  <a:cubicBezTo>
                    <a:pt x="178" y="23"/>
                    <a:pt x="182" y="22"/>
                    <a:pt x="187" y="22"/>
                  </a:cubicBezTo>
                  <a:cubicBezTo>
                    <a:pt x="190" y="2"/>
                    <a:pt x="190" y="2"/>
                    <a:pt x="190" y="2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215" y="20"/>
                    <a:pt x="215" y="20"/>
                    <a:pt x="215" y="20"/>
                  </a:cubicBezTo>
                  <a:cubicBezTo>
                    <a:pt x="219" y="20"/>
                    <a:pt x="223" y="20"/>
                    <a:pt x="227" y="20"/>
                  </a:cubicBezTo>
                  <a:cubicBezTo>
                    <a:pt x="235" y="1"/>
                    <a:pt x="235" y="1"/>
                    <a:pt x="235" y="1"/>
                  </a:cubicBezTo>
                  <a:cubicBezTo>
                    <a:pt x="252" y="4"/>
                    <a:pt x="252" y="4"/>
                    <a:pt x="252" y="4"/>
                  </a:cubicBezTo>
                  <a:cubicBezTo>
                    <a:pt x="255" y="24"/>
                    <a:pt x="255" y="24"/>
                    <a:pt x="255" y="24"/>
                  </a:cubicBezTo>
                  <a:cubicBezTo>
                    <a:pt x="259" y="25"/>
                    <a:pt x="263" y="26"/>
                    <a:pt x="268" y="27"/>
                  </a:cubicBezTo>
                  <a:cubicBezTo>
                    <a:pt x="279" y="10"/>
                    <a:pt x="279" y="10"/>
                    <a:pt x="279" y="10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294" y="36"/>
                    <a:pt x="294" y="36"/>
                    <a:pt x="294" y="36"/>
                  </a:cubicBezTo>
                  <a:cubicBezTo>
                    <a:pt x="298" y="38"/>
                    <a:pt x="302" y="40"/>
                    <a:pt x="305" y="42"/>
                  </a:cubicBezTo>
                  <a:cubicBezTo>
                    <a:pt x="320" y="28"/>
                    <a:pt x="320" y="28"/>
                    <a:pt x="320" y="28"/>
                  </a:cubicBezTo>
                  <a:cubicBezTo>
                    <a:pt x="335" y="37"/>
                    <a:pt x="335" y="37"/>
                    <a:pt x="335" y="37"/>
                  </a:cubicBezTo>
                  <a:cubicBezTo>
                    <a:pt x="329" y="57"/>
                    <a:pt x="329" y="57"/>
                    <a:pt x="329" y="57"/>
                  </a:cubicBezTo>
                  <a:cubicBezTo>
                    <a:pt x="334" y="60"/>
                    <a:pt x="338" y="63"/>
                    <a:pt x="341" y="66"/>
                  </a:cubicBezTo>
                  <a:cubicBezTo>
                    <a:pt x="359" y="56"/>
                    <a:pt x="359" y="56"/>
                    <a:pt x="359" y="56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62" y="86"/>
                    <a:pt x="362" y="86"/>
                    <a:pt x="362" y="86"/>
                  </a:cubicBezTo>
                  <a:close/>
                  <a:moveTo>
                    <a:pt x="385" y="148"/>
                  </a:moveTo>
                  <a:cubicBezTo>
                    <a:pt x="385" y="148"/>
                    <a:pt x="385" y="148"/>
                    <a:pt x="385" y="148"/>
                  </a:cubicBezTo>
                  <a:cubicBezTo>
                    <a:pt x="380" y="134"/>
                    <a:pt x="364" y="128"/>
                    <a:pt x="350" y="133"/>
                  </a:cubicBezTo>
                  <a:cubicBezTo>
                    <a:pt x="337" y="139"/>
                    <a:pt x="330" y="154"/>
                    <a:pt x="335" y="168"/>
                  </a:cubicBezTo>
                  <a:cubicBezTo>
                    <a:pt x="341" y="182"/>
                    <a:pt x="356" y="189"/>
                    <a:pt x="370" y="183"/>
                  </a:cubicBezTo>
                  <a:cubicBezTo>
                    <a:pt x="384" y="178"/>
                    <a:pt x="391" y="162"/>
                    <a:pt x="385" y="148"/>
                  </a:cubicBezTo>
                  <a:close/>
                  <a:moveTo>
                    <a:pt x="95" y="263"/>
                  </a:moveTo>
                  <a:cubicBezTo>
                    <a:pt x="95" y="263"/>
                    <a:pt x="95" y="263"/>
                    <a:pt x="95" y="263"/>
                  </a:cubicBezTo>
                  <a:cubicBezTo>
                    <a:pt x="89" y="249"/>
                    <a:pt x="74" y="242"/>
                    <a:pt x="60" y="247"/>
                  </a:cubicBezTo>
                  <a:cubicBezTo>
                    <a:pt x="46" y="253"/>
                    <a:pt x="39" y="269"/>
                    <a:pt x="45" y="282"/>
                  </a:cubicBezTo>
                  <a:cubicBezTo>
                    <a:pt x="50" y="296"/>
                    <a:pt x="66" y="303"/>
                    <a:pt x="80" y="298"/>
                  </a:cubicBezTo>
                  <a:cubicBezTo>
                    <a:pt x="93" y="292"/>
                    <a:pt x="100" y="277"/>
                    <a:pt x="95" y="263"/>
                  </a:cubicBezTo>
                  <a:close/>
                  <a:moveTo>
                    <a:pt x="148" y="45"/>
                  </a:moveTo>
                  <a:cubicBezTo>
                    <a:pt x="148" y="45"/>
                    <a:pt x="148" y="45"/>
                    <a:pt x="148" y="45"/>
                  </a:cubicBezTo>
                  <a:cubicBezTo>
                    <a:pt x="134" y="50"/>
                    <a:pt x="127" y="66"/>
                    <a:pt x="133" y="80"/>
                  </a:cubicBezTo>
                  <a:cubicBezTo>
                    <a:pt x="138" y="94"/>
                    <a:pt x="154" y="101"/>
                    <a:pt x="168" y="95"/>
                  </a:cubicBezTo>
                  <a:cubicBezTo>
                    <a:pt x="182" y="90"/>
                    <a:pt x="188" y="74"/>
                    <a:pt x="183" y="60"/>
                  </a:cubicBezTo>
                  <a:cubicBezTo>
                    <a:pt x="177" y="46"/>
                    <a:pt x="162" y="40"/>
                    <a:pt x="148" y="45"/>
                  </a:cubicBezTo>
                  <a:close/>
                  <a:moveTo>
                    <a:pt x="262" y="336"/>
                  </a:moveTo>
                  <a:cubicBezTo>
                    <a:pt x="262" y="336"/>
                    <a:pt x="262" y="336"/>
                    <a:pt x="262" y="336"/>
                  </a:cubicBezTo>
                  <a:cubicBezTo>
                    <a:pt x="248" y="341"/>
                    <a:pt x="242" y="357"/>
                    <a:pt x="247" y="370"/>
                  </a:cubicBezTo>
                  <a:cubicBezTo>
                    <a:pt x="253" y="384"/>
                    <a:pt x="268" y="391"/>
                    <a:pt x="282" y="386"/>
                  </a:cubicBezTo>
                  <a:cubicBezTo>
                    <a:pt x="296" y="380"/>
                    <a:pt x="303" y="365"/>
                    <a:pt x="297" y="351"/>
                  </a:cubicBezTo>
                  <a:cubicBezTo>
                    <a:pt x="292" y="337"/>
                    <a:pt x="276" y="330"/>
                    <a:pt x="262" y="336"/>
                  </a:cubicBezTo>
                  <a:close/>
                  <a:moveTo>
                    <a:pt x="288" y="47"/>
                  </a:moveTo>
                  <a:cubicBezTo>
                    <a:pt x="288" y="47"/>
                    <a:pt x="288" y="47"/>
                    <a:pt x="288" y="47"/>
                  </a:cubicBezTo>
                  <a:cubicBezTo>
                    <a:pt x="274" y="42"/>
                    <a:pt x="258" y="48"/>
                    <a:pt x="253" y="61"/>
                  </a:cubicBezTo>
                  <a:cubicBezTo>
                    <a:pt x="247" y="75"/>
                    <a:pt x="253" y="91"/>
                    <a:pt x="267" y="97"/>
                  </a:cubicBezTo>
                  <a:cubicBezTo>
                    <a:pt x="280" y="103"/>
                    <a:pt x="296" y="97"/>
                    <a:pt x="302" y="83"/>
                  </a:cubicBezTo>
                  <a:cubicBezTo>
                    <a:pt x="308" y="69"/>
                    <a:pt x="302" y="53"/>
                    <a:pt x="288" y="47"/>
                  </a:cubicBezTo>
                  <a:close/>
                  <a:moveTo>
                    <a:pt x="163" y="334"/>
                  </a:moveTo>
                  <a:cubicBezTo>
                    <a:pt x="163" y="334"/>
                    <a:pt x="163" y="334"/>
                    <a:pt x="163" y="334"/>
                  </a:cubicBezTo>
                  <a:cubicBezTo>
                    <a:pt x="150" y="328"/>
                    <a:pt x="134" y="334"/>
                    <a:pt x="128" y="348"/>
                  </a:cubicBezTo>
                  <a:cubicBezTo>
                    <a:pt x="122" y="361"/>
                    <a:pt x="128" y="377"/>
                    <a:pt x="142" y="383"/>
                  </a:cubicBezTo>
                  <a:cubicBezTo>
                    <a:pt x="156" y="389"/>
                    <a:pt x="172" y="383"/>
                    <a:pt x="177" y="369"/>
                  </a:cubicBezTo>
                  <a:cubicBezTo>
                    <a:pt x="183" y="356"/>
                    <a:pt x="177" y="340"/>
                    <a:pt x="163" y="334"/>
                  </a:cubicBezTo>
                  <a:close/>
                  <a:moveTo>
                    <a:pt x="47" y="142"/>
                  </a:moveTo>
                  <a:cubicBezTo>
                    <a:pt x="47" y="142"/>
                    <a:pt x="47" y="142"/>
                    <a:pt x="47" y="142"/>
                  </a:cubicBezTo>
                  <a:cubicBezTo>
                    <a:pt x="41" y="156"/>
                    <a:pt x="47" y="172"/>
                    <a:pt x="61" y="178"/>
                  </a:cubicBezTo>
                  <a:cubicBezTo>
                    <a:pt x="75" y="184"/>
                    <a:pt x="91" y="177"/>
                    <a:pt x="97" y="164"/>
                  </a:cubicBezTo>
                  <a:cubicBezTo>
                    <a:pt x="103" y="150"/>
                    <a:pt x="96" y="134"/>
                    <a:pt x="83" y="128"/>
                  </a:cubicBezTo>
                  <a:cubicBezTo>
                    <a:pt x="69" y="122"/>
                    <a:pt x="53" y="129"/>
                    <a:pt x="47" y="142"/>
                  </a:cubicBezTo>
                  <a:close/>
                  <a:moveTo>
                    <a:pt x="333" y="267"/>
                  </a:moveTo>
                  <a:cubicBezTo>
                    <a:pt x="333" y="267"/>
                    <a:pt x="333" y="267"/>
                    <a:pt x="333" y="267"/>
                  </a:cubicBezTo>
                  <a:cubicBezTo>
                    <a:pt x="327" y="281"/>
                    <a:pt x="334" y="296"/>
                    <a:pt x="347" y="302"/>
                  </a:cubicBezTo>
                  <a:cubicBezTo>
                    <a:pt x="361" y="308"/>
                    <a:pt x="377" y="302"/>
                    <a:pt x="383" y="288"/>
                  </a:cubicBezTo>
                  <a:cubicBezTo>
                    <a:pt x="389" y="275"/>
                    <a:pt x="383" y="259"/>
                    <a:pt x="369" y="253"/>
                  </a:cubicBezTo>
                  <a:cubicBezTo>
                    <a:pt x="355" y="247"/>
                    <a:pt x="339" y="253"/>
                    <a:pt x="333" y="267"/>
                  </a:cubicBezTo>
                  <a:close/>
                  <a:moveTo>
                    <a:pt x="286" y="187"/>
                  </a:moveTo>
                  <a:cubicBezTo>
                    <a:pt x="286" y="187"/>
                    <a:pt x="286" y="187"/>
                    <a:pt x="286" y="187"/>
                  </a:cubicBezTo>
                  <a:cubicBezTo>
                    <a:pt x="284" y="182"/>
                    <a:pt x="277" y="179"/>
                    <a:pt x="271" y="181"/>
                  </a:cubicBezTo>
                  <a:cubicBezTo>
                    <a:pt x="266" y="183"/>
                    <a:pt x="263" y="190"/>
                    <a:pt x="265" y="196"/>
                  </a:cubicBezTo>
                  <a:cubicBezTo>
                    <a:pt x="267" y="201"/>
                    <a:pt x="274" y="204"/>
                    <a:pt x="280" y="202"/>
                  </a:cubicBezTo>
                  <a:cubicBezTo>
                    <a:pt x="285" y="200"/>
                    <a:pt x="288" y="193"/>
                    <a:pt x="286" y="187"/>
                  </a:cubicBezTo>
                  <a:close/>
                  <a:moveTo>
                    <a:pt x="165" y="235"/>
                  </a:moveTo>
                  <a:cubicBezTo>
                    <a:pt x="165" y="235"/>
                    <a:pt x="165" y="235"/>
                    <a:pt x="165" y="235"/>
                  </a:cubicBezTo>
                  <a:cubicBezTo>
                    <a:pt x="163" y="229"/>
                    <a:pt x="156" y="226"/>
                    <a:pt x="150" y="229"/>
                  </a:cubicBezTo>
                  <a:cubicBezTo>
                    <a:pt x="145" y="231"/>
                    <a:pt x="142" y="238"/>
                    <a:pt x="144" y="243"/>
                  </a:cubicBezTo>
                  <a:cubicBezTo>
                    <a:pt x="146" y="249"/>
                    <a:pt x="153" y="252"/>
                    <a:pt x="159" y="250"/>
                  </a:cubicBezTo>
                  <a:cubicBezTo>
                    <a:pt x="164" y="247"/>
                    <a:pt x="167" y="241"/>
                    <a:pt x="165" y="235"/>
                  </a:cubicBezTo>
                  <a:close/>
                  <a:moveTo>
                    <a:pt x="187" y="144"/>
                  </a:moveTo>
                  <a:cubicBezTo>
                    <a:pt x="187" y="144"/>
                    <a:pt x="187" y="144"/>
                    <a:pt x="187" y="144"/>
                  </a:cubicBezTo>
                  <a:cubicBezTo>
                    <a:pt x="181" y="147"/>
                    <a:pt x="178" y="153"/>
                    <a:pt x="181" y="159"/>
                  </a:cubicBezTo>
                  <a:cubicBezTo>
                    <a:pt x="183" y="165"/>
                    <a:pt x="190" y="168"/>
                    <a:pt x="195" y="165"/>
                  </a:cubicBezTo>
                  <a:cubicBezTo>
                    <a:pt x="201" y="163"/>
                    <a:pt x="204" y="156"/>
                    <a:pt x="202" y="151"/>
                  </a:cubicBezTo>
                  <a:cubicBezTo>
                    <a:pt x="199" y="145"/>
                    <a:pt x="193" y="142"/>
                    <a:pt x="187" y="144"/>
                  </a:cubicBezTo>
                  <a:close/>
                  <a:moveTo>
                    <a:pt x="235" y="265"/>
                  </a:moveTo>
                  <a:cubicBezTo>
                    <a:pt x="235" y="265"/>
                    <a:pt x="235" y="265"/>
                    <a:pt x="235" y="265"/>
                  </a:cubicBezTo>
                  <a:cubicBezTo>
                    <a:pt x="229" y="268"/>
                    <a:pt x="226" y="274"/>
                    <a:pt x="228" y="280"/>
                  </a:cubicBezTo>
                  <a:cubicBezTo>
                    <a:pt x="231" y="286"/>
                    <a:pt x="237" y="289"/>
                    <a:pt x="243" y="286"/>
                  </a:cubicBezTo>
                  <a:cubicBezTo>
                    <a:pt x="249" y="284"/>
                    <a:pt x="252" y="278"/>
                    <a:pt x="249" y="272"/>
                  </a:cubicBezTo>
                  <a:cubicBezTo>
                    <a:pt x="247" y="266"/>
                    <a:pt x="240" y="263"/>
                    <a:pt x="235" y="265"/>
                  </a:cubicBezTo>
                  <a:close/>
                  <a:moveTo>
                    <a:pt x="245" y="145"/>
                  </a:moveTo>
                  <a:cubicBezTo>
                    <a:pt x="245" y="145"/>
                    <a:pt x="245" y="145"/>
                    <a:pt x="245" y="145"/>
                  </a:cubicBezTo>
                  <a:cubicBezTo>
                    <a:pt x="240" y="143"/>
                    <a:pt x="233" y="146"/>
                    <a:pt x="231" y="151"/>
                  </a:cubicBezTo>
                  <a:cubicBezTo>
                    <a:pt x="228" y="157"/>
                    <a:pt x="231" y="164"/>
                    <a:pt x="236" y="166"/>
                  </a:cubicBezTo>
                  <a:cubicBezTo>
                    <a:pt x="242" y="168"/>
                    <a:pt x="249" y="166"/>
                    <a:pt x="251" y="160"/>
                  </a:cubicBezTo>
                  <a:cubicBezTo>
                    <a:pt x="254" y="155"/>
                    <a:pt x="251" y="148"/>
                    <a:pt x="245" y="145"/>
                  </a:cubicBezTo>
                  <a:close/>
                  <a:moveTo>
                    <a:pt x="194" y="265"/>
                  </a:moveTo>
                  <a:cubicBezTo>
                    <a:pt x="194" y="265"/>
                    <a:pt x="194" y="265"/>
                    <a:pt x="194" y="265"/>
                  </a:cubicBezTo>
                  <a:cubicBezTo>
                    <a:pt x="188" y="262"/>
                    <a:pt x="181" y="265"/>
                    <a:pt x="179" y="271"/>
                  </a:cubicBezTo>
                  <a:cubicBezTo>
                    <a:pt x="176" y="276"/>
                    <a:pt x="179" y="283"/>
                    <a:pt x="185" y="285"/>
                  </a:cubicBezTo>
                  <a:cubicBezTo>
                    <a:pt x="190" y="288"/>
                    <a:pt x="197" y="285"/>
                    <a:pt x="199" y="279"/>
                  </a:cubicBezTo>
                  <a:cubicBezTo>
                    <a:pt x="202" y="274"/>
                    <a:pt x="199" y="267"/>
                    <a:pt x="194" y="265"/>
                  </a:cubicBezTo>
                  <a:close/>
                  <a:moveTo>
                    <a:pt x="145" y="185"/>
                  </a:moveTo>
                  <a:cubicBezTo>
                    <a:pt x="145" y="185"/>
                    <a:pt x="145" y="185"/>
                    <a:pt x="145" y="185"/>
                  </a:cubicBezTo>
                  <a:cubicBezTo>
                    <a:pt x="143" y="191"/>
                    <a:pt x="145" y="197"/>
                    <a:pt x="151" y="200"/>
                  </a:cubicBezTo>
                  <a:cubicBezTo>
                    <a:pt x="157" y="202"/>
                    <a:pt x="163" y="200"/>
                    <a:pt x="166" y="194"/>
                  </a:cubicBezTo>
                  <a:cubicBezTo>
                    <a:pt x="168" y="188"/>
                    <a:pt x="166" y="182"/>
                    <a:pt x="160" y="179"/>
                  </a:cubicBezTo>
                  <a:cubicBezTo>
                    <a:pt x="154" y="177"/>
                    <a:pt x="148" y="179"/>
                    <a:pt x="145" y="185"/>
                  </a:cubicBezTo>
                  <a:close/>
                  <a:moveTo>
                    <a:pt x="264" y="237"/>
                  </a:moveTo>
                  <a:cubicBezTo>
                    <a:pt x="264" y="237"/>
                    <a:pt x="264" y="237"/>
                    <a:pt x="264" y="237"/>
                  </a:cubicBezTo>
                  <a:cubicBezTo>
                    <a:pt x="262" y="243"/>
                    <a:pt x="264" y="249"/>
                    <a:pt x="270" y="252"/>
                  </a:cubicBezTo>
                  <a:cubicBezTo>
                    <a:pt x="276" y="254"/>
                    <a:pt x="282" y="251"/>
                    <a:pt x="285" y="246"/>
                  </a:cubicBezTo>
                  <a:cubicBezTo>
                    <a:pt x="287" y="240"/>
                    <a:pt x="285" y="233"/>
                    <a:pt x="279" y="231"/>
                  </a:cubicBezTo>
                  <a:cubicBezTo>
                    <a:pt x="273" y="229"/>
                    <a:pt x="267" y="231"/>
                    <a:pt x="264" y="237"/>
                  </a:cubicBezTo>
                  <a:close/>
                  <a:moveTo>
                    <a:pt x="236" y="194"/>
                  </a:moveTo>
                  <a:cubicBezTo>
                    <a:pt x="236" y="194"/>
                    <a:pt x="236" y="194"/>
                    <a:pt x="236" y="194"/>
                  </a:cubicBezTo>
                  <a:cubicBezTo>
                    <a:pt x="224" y="183"/>
                    <a:pt x="205" y="183"/>
                    <a:pt x="194" y="195"/>
                  </a:cubicBezTo>
                  <a:cubicBezTo>
                    <a:pt x="183" y="206"/>
                    <a:pt x="183" y="225"/>
                    <a:pt x="194" y="236"/>
                  </a:cubicBezTo>
                  <a:cubicBezTo>
                    <a:pt x="206" y="248"/>
                    <a:pt x="225" y="248"/>
                    <a:pt x="236" y="236"/>
                  </a:cubicBezTo>
                  <a:cubicBezTo>
                    <a:pt x="247" y="224"/>
                    <a:pt x="247" y="206"/>
                    <a:pt x="236" y="194"/>
                  </a:cubicBezTo>
                  <a:close/>
                  <a:moveTo>
                    <a:pt x="218" y="357"/>
                  </a:moveTo>
                  <a:cubicBezTo>
                    <a:pt x="218" y="357"/>
                    <a:pt x="218" y="357"/>
                    <a:pt x="218" y="357"/>
                  </a:cubicBezTo>
                  <a:cubicBezTo>
                    <a:pt x="230" y="357"/>
                    <a:pt x="240" y="347"/>
                    <a:pt x="240" y="334"/>
                  </a:cubicBezTo>
                  <a:cubicBezTo>
                    <a:pt x="240" y="321"/>
                    <a:pt x="230" y="311"/>
                    <a:pt x="217" y="311"/>
                  </a:cubicBezTo>
                  <a:cubicBezTo>
                    <a:pt x="204" y="311"/>
                    <a:pt x="194" y="322"/>
                    <a:pt x="194" y="334"/>
                  </a:cubicBezTo>
                  <a:cubicBezTo>
                    <a:pt x="194" y="347"/>
                    <a:pt x="205" y="357"/>
                    <a:pt x="218" y="357"/>
                  </a:cubicBezTo>
                  <a:close/>
                  <a:moveTo>
                    <a:pt x="148" y="283"/>
                  </a:moveTo>
                  <a:cubicBezTo>
                    <a:pt x="148" y="283"/>
                    <a:pt x="148" y="283"/>
                    <a:pt x="148" y="283"/>
                  </a:cubicBezTo>
                  <a:cubicBezTo>
                    <a:pt x="139" y="274"/>
                    <a:pt x="125" y="275"/>
                    <a:pt x="116" y="284"/>
                  </a:cubicBezTo>
                  <a:cubicBezTo>
                    <a:pt x="107" y="293"/>
                    <a:pt x="107" y="307"/>
                    <a:pt x="116" y="316"/>
                  </a:cubicBezTo>
                  <a:cubicBezTo>
                    <a:pt x="125" y="325"/>
                    <a:pt x="140" y="325"/>
                    <a:pt x="149" y="316"/>
                  </a:cubicBezTo>
                  <a:cubicBezTo>
                    <a:pt x="158" y="307"/>
                    <a:pt x="157" y="292"/>
                    <a:pt x="148" y="283"/>
                  </a:cubicBezTo>
                  <a:close/>
                  <a:moveTo>
                    <a:pt x="119" y="215"/>
                  </a:moveTo>
                  <a:cubicBezTo>
                    <a:pt x="119" y="215"/>
                    <a:pt x="119" y="215"/>
                    <a:pt x="119" y="215"/>
                  </a:cubicBezTo>
                  <a:cubicBezTo>
                    <a:pt x="119" y="202"/>
                    <a:pt x="109" y="192"/>
                    <a:pt x="96" y="192"/>
                  </a:cubicBezTo>
                  <a:cubicBezTo>
                    <a:pt x="83" y="192"/>
                    <a:pt x="73" y="203"/>
                    <a:pt x="73" y="215"/>
                  </a:cubicBezTo>
                  <a:cubicBezTo>
                    <a:pt x="73" y="228"/>
                    <a:pt x="84" y="238"/>
                    <a:pt x="96" y="238"/>
                  </a:cubicBezTo>
                  <a:cubicBezTo>
                    <a:pt x="109" y="238"/>
                    <a:pt x="119" y="228"/>
                    <a:pt x="119" y="215"/>
                  </a:cubicBezTo>
                  <a:close/>
                  <a:moveTo>
                    <a:pt x="147" y="146"/>
                  </a:moveTo>
                  <a:cubicBezTo>
                    <a:pt x="147" y="146"/>
                    <a:pt x="147" y="146"/>
                    <a:pt x="147" y="146"/>
                  </a:cubicBezTo>
                  <a:cubicBezTo>
                    <a:pt x="156" y="137"/>
                    <a:pt x="156" y="123"/>
                    <a:pt x="147" y="114"/>
                  </a:cubicBezTo>
                  <a:cubicBezTo>
                    <a:pt x="138" y="105"/>
                    <a:pt x="123" y="105"/>
                    <a:pt x="114" y="114"/>
                  </a:cubicBezTo>
                  <a:cubicBezTo>
                    <a:pt x="105" y="123"/>
                    <a:pt x="105" y="138"/>
                    <a:pt x="114" y="147"/>
                  </a:cubicBezTo>
                  <a:cubicBezTo>
                    <a:pt x="124" y="155"/>
                    <a:pt x="138" y="155"/>
                    <a:pt x="147" y="146"/>
                  </a:cubicBezTo>
                  <a:close/>
                  <a:moveTo>
                    <a:pt x="215" y="117"/>
                  </a:moveTo>
                  <a:cubicBezTo>
                    <a:pt x="215" y="117"/>
                    <a:pt x="215" y="117"/>
                    <a:pt x="215" y="117"/>
                  </a:cubicBezTo>
                  <a:cubicBezTo>
                    <a:pt x="228" y="117"/>
                    <a:pt x="238" y="107"/>
                    <a:pt x="238" y="94"/>
                  </a:cubicBezTo>
                  <a:cubicBezTo>
                    <a:pt x="238" y="81"/>
                    <a:pt x="228" y="71"/>
                    <a:pt x="215" y="71"/>
                  </a:cubicBezTo>
                  <a:cubicBezTo>
                    <a:pt x="202" y="71"/>
                    <a:pt x="192" y="82"/>
                    <a:pt x="192" y="94"/>
                  </a:cubicBezTo>
                  <a:cubicBezTo>
                    <a:pt x="192" y="107"/>
                    <a:pt x="203" y="117"/>
                    <a:pt x="215" y="117"/>
                  </a:cubicBezTo>
                  <a:close/>
                  <a:moveTo>
                    <a:pt x="316" y="112"/>
                  </a:moveTo>
                  <a:cubicBezTo>
                    <a:pt x="316" y="112"/>
                    <a:pt x="316" y="112"/>
                    <a:pt x="316" y="112"/>
                  </a:cubicBezTo>
                  <a:cubicBezTo>
                    <a:pt x="307" y="103"/>
                    <a:pt x="293" y="103"/>
                    <a:pt x="284" y="112"/>
                  </a:cubicBezTo>
                  <a:cubicBezTo>
                    <a:pt x="275" y="121"/>
                    <a:pt x="275" y="136"/>
                    <a:pt x="284" y="145"/>
                  </a:cubicBezTo>
                  <a:cubicBezTo>
                    <a:pt x="293" y="154"/>
                    <a:pt x="308" y="154"/>
                    <a:pt x="317" y="145"/>
                  </a:cubicBezTo>
                  <a:cubicBezTo>
                    <a:pt x="326" y="136"/>
                    <a:pt x="325" y="121"/>
                    <a:pt x="316" y="112"/>
                  </a:cubicBezTo>
                  <a:close/>
                  <a:moveTo>
                    <a:pt x="359" y="213"/>
                  </a:moveTo>
                  <a:cubicBezTo>
                    <a:pt x="359" y="213"/>
                    <a:pt x="359" y="213"/>
                    <a:pt x="359" y="213"/>
                  </a:cubicBezTo>
                  <a:cubicBezTo>
                    <a:pt x="359" y="200"/>
                    <a:pt x="349" y="190"/>
                    <a:pt x="336" y="190"/>
                  </a:cubicBezTo>
                  <a:cubicBezTo>
                    <a:pt x="323" y="190"/>
                    <a:pt x="313" y="201"/>
                    <a:pt x="313" y="213"/>
                  </a:cubicBezTo>
                  <a:cubicBezTo>
                    <a:pt x="313" y="226"/>
                    <a:pt x="324" y="236"/>
                    <a:pt x="336" y="236"/>
                  </a:cubicBezTo>
                  <a:cubicBezTo>
                    <a:pt x="349" y="236"/>
                    <a:pt x="359" y="226"/>
                    <a:pt x="359" y="213"/>
                  </a:cubicBezTo>
                  <a:close/>
                  <a:moveTo>
                    <a:pt x="318" y="314"/>
                  </a:moveTo>
                  <a:cubicBezTo>
                    <a:pt x="318" y="314"/>
                    <a:pt x="318" y="314"/>
                    <a:pt x="318" y="314"/>
                  </a:cubicBezTo>
                  <a:cubicBezTo>
                    <a:pt x="327" y="305"/>
                    <a:pt x="327" y="291"/>
                    <a:pt x="318" y="282"/>
                  </a:cubicBezTo>
                  <a:cubicBezTo>
                    <a:pt x="309" y="273"/>
                    <a:pt x="294" y="273"/>
                    <a:pt x="285" y="282"/>
                  </a:cubicBezTo>
                  <a:cubicBezTo>
                    <a:pt x="276" y="291"/>
                    <a:pt x="277" y="306"/>
                    <a:pt x="286" y="315"/>
                  </a:cubicBezTo>
                  <a:cubicBezTo>
                    <a:pt x="295" y="324"/>
                    <a:pt x="309" y="323"/>
                    <a:pt x="318" y="314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0" name="Freeform 19"/>
            <p:cNvSpPr>
              <a:spLocks noEditPoints="1"/>
            </p:cNvSpPr>
            <p:nvPr/>
          </p:nvSpPr>
          <p:spPr>
            <a:xfrm>
              <a:off x="253" y="964"/>
              <a:ext cx="851" cy="851"/>
            </a:xfrm>
            <a:custGeom>
              <a:avLst/>
              <a:gdLst/>
              <a:ahLst/>
              <a:cxnLst>
                <a:cxn ang="0">
                  <a:pos x="1065" y="157"/>
                </a:cxn>
                <a:cxn ang="0">
                  <a:pos x="1273" y="258"/>
                </a:cxn>
                <a:cxn ang="0">
                  <a:pos x="1342" y="463"/>
                </a:cxn>
                <a:cxn ang="0">
                  <a:pos x="1450" y="703"/>
                </a:cxn>
                <a:cxn ang="0">
                  <a:pos x="1416" y="965"/>
                </a:cxn>
                <a:cxn ang="0">
                  <a:pos x="1244" y="1163"/>
                </a:cxn>
                <a:cxn ang="0">
                  <a:pos x="1051" y="1301"/>
                </a:cxn>
                <a:cxn ang="0">
                  <a:pos x="837" y="1392"/>
                </a:cxn>
                <a:cxn ang="0">
                  <a:pos x="575" y="1437"/>
                </a:cxn>
                <a:cxn ang="0">
                  <a:pos x="332" y="1332"/>
                </a:cxn>
                <a:cxn ang="0">
                  <a:pos x="188" y="1116"/>
                </a:cxn>
                <a:cxn ang="0">
                  <a:pos x="103" y="896"/>
                </a:cxn>
                <a:cxn ang="0">
                  <a:pos x="71" y="662"/>
                </a:cxn>
                <a:cxn ang="0">
                  <a:pos x="95" y="401"/>
                </a:cxn>
                <a:cxn ang="0">
                  <a:pos x="270" y="252"/>
                </a:cxn>
                <a:cxn ang="0">
                  <a:pos x="457" y="69"/>
                </a:cxn>
                <a:cxn ang="0">
                  <a:pos x="689" y="69"/>
                </a:cxn>
                <a:cxn ang="0">
                  <a:pos x="1214" y="501"/>
                </a:cxn>
                <a:cxn ang="0">
                  <a:pos x="1194" y="377"/>
                </a:cxn>
                <a:cxn ang="0">
                  <a:pos x="1068" y="317"/>
                </a:cxn>
                <a:cxn ang="0">
                  <a:pos x="997" y="214"/>
                </a:cxn>
                <a:cxn ang="0">
                  <a:pos x="858" y="214"/>
                </a:cxn>
                <a:cxn ang="0">
                  <a:pos x="751" y="152"/>
                </a:cxn>
                <a:cxn ang="0">
                  <a:pos x="624" y="210"/>
                </a:cxn>
                <a:cxn ang="0">
                  <a:pos x="498" y="202"/>
                </a:cxn>
                <a:cxn ang="0">
                  <a:pos x="410" y="305"/>
                </a:cxn>
                <a:cxn ang="0">
                  <a:pos x="295" y="350"/>
                </a:cxn>
                <a:cxn ang="0">
                  <a:pos x="258" y="488"/>
                </a:cxn>
                <a:cxn ang="0">
                  <a:pos x="172" y="575"/>
                </a:cxn>
                <a:cxn ang="0">
                  <a:pos x="198" y="711"/>
                </a:cxn>
                <a:cxn ang="0">
                  <a:pos x="160" y="830"/>
                </a:cxn>
                <a:cxn ang="0">
                  <a:pos x="241" y="944"/>
                </a:cxn>
                <a:cxn ang="0">
                  <a:pos x="252" y="1063"/>
                </a:cxn>
                <a:cxn ang="0">
                  <a:pos x="362" y="1121"/>
                </a:cxn>
                <a:cxn ang="0">
                  <a:pos x="439" y="1237"/>
                </a:cxn>
                <a:cxn ang="0">
                  <a:pos x="563" y="1240"/>
                </a:cxn>
                <a:cxn ang="0">
                  <a:pos x="682" y="1314"/>
                </a:cxn>
                <a:cxn ang="0">
                  <a:pos x="798" y="1268"/>
                </a:cxn>
                <a:cxn ang="0">
                  <a:pos x="935" y="1278"/>
                </a:cxn>
                <a:cxn ang="0">
                  <a:pos x="1023" y="1199"/>
                </a:cxn>
                <a:cxn ang="0">
                  <a:pos x="1121" y="1118"/>
                </a:cxn>
                <a:cxn ang="0">
                  <a:pos x="1196" y="1030"/>
                </a:cxn>
                <a:cxn ang="0">
                  <a:pos x="1249" y="915"/>
                </a:cxn>
                <a:cxn ang="0">
                  <a:pos x="1277" y="804"/>
                </a:cxn>
                <a:cxn ang="0">
                  <a:pos x="1278" y="677"/>
                </a:cxn>
                <a:cxn ang="0">
                  <a:pos x="1256" y="570"/>
                </a:cxn>
                <a:cxn ang="0">
                  <a:pos x="851" y="691"/>
                </a:cxn>
                <a:cxn ang="0">
                  <a:pos x="620" y="789"/>
                </a:cxn>
                <a:cxn ang="0">
                  <a:pos x="772" y="722"/>
                </a:cxn>
                <a:cxn ang="0">
                  <a:pos x="772" y="718"/>
                </a:cxn>
                <a:cxn ang="0">
                  <a:pos x="768" y="715"/>
                </a:cxn>
                <a:cxn ang="0">
                  <a:pos x="722" y="694"/>
                </a:cxn>
                <a:cxn ang="0">
                  <a:pos x="718" y="694"/>
                </a:cxn>
                <a:cxn ang="0">
                  <a:pos x="711" y="698"/>
                </a:cxn>
                <a:cxn ang="0">
                  <a:pos x="691" y="744"/>
                </a:cxn>
                <a:cxn ang="0">
                  <a:pos x="694" y="748"/>
                </a:cxn>
                <a:cxn ang="0">
                  <a:pos x="694" y="751"/>
                </a:cxn>
                <a:cxn ang="0">
                  <a:pos x="698" y="755"/>
                </a:cxn>
                <a:cxn ang="0">
                  <a:pos x="748" y="775"/>
                </a:cxn>
                <a:cxn ang="0">
                  <a:pos x="751" y="772"/>
                </a:cxn>
                <a:cxn ang="0">
                  <a:pos x="755" y="772"/>
                </a:cxn>
                <a:cxn ang="0">
                  <a:pos x="1166" y="543"/>
                </a:cxn>
                <a:cxn ang="0">
                  <a:pos x="477" y="1134"/>
                </a:cxn>
              </a:cxnLst>
              <a:pathLst>
                <a:path w="494" h="494">
                  <a:moveTo>
                    <a:pt x="303" y="8"/>
                  </a:moveTo>
                  <a:cubicBezTo>
                    <a:pt x="304" y="8"/>
                    <a:pt x="304" y="9"/>
                    <a:pt x="304" y="12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20" y="16"/>
                    <a:pt x="320" y="16"/>
                    <a:pt x="320" y="16"/>
                  </a:cubicBezTo>
                  <a:cubicBezTo>
                    <a:pt x="321" y="14"/>
                    <a:pt x="322" y="13"/>
                    <a:pt x="323" y="14"/>
                  </a:cubicBezTo>
                  <a:cubicBezTo>
                    <a:pt x="324" y="14"/>
                    <a:pt x="324" y="15"/>
                    <a:pt x="324" y="17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4" y="43"/>
                    <a:pt x="324" y="43"/>
                    <a:pt x="324" y="43"/>
                  </a:cubicBezTo>
                  <a:cubicBezTo>
                    <a:pt x="328" y="38"/>
                    <a:pt x="328" y="38"/>
                    <a:pt x="328" y="38"/>
                  </a:cubicBezTo>
                  <a:cubicBezTo>
                    <a:pt x="340" y="23"/>
                    <a:pt x="340" y="23"/>
                    <a:pt x="340" y="23"/>
                  </a:cubicBezTo>
                  <a:cubicBezTo>
                    <a:pt x="342" y="22"/>
                    <a:pt x="343" y="21"/>
                    <a:pt x="344" y="21"/>
                  </a:cubicBezTo>
                  <a:cubicBezTo>
                    <a:pt x="344" y="22"/>
                    <a:pt x="345" y="23"/>
                    <a:pt x="344" y="25"/>
                  </a:cubicBezTo>
                  <a:cubicBezTo>
                    <a:pt x="342" y="44"/>
                    <a:pt x="342" y="44"/>
                    <a:pt x="342" y="44"/>
                  </a:cubicBezTo>
                  <a:cubicBezTo>
                    <a:pt x="342" y="50"/>
                    <a:pt x="342" y="50"/>
                    <a:pt x="342" y="50"/>
                  </a:cubicBezTo>
                  <a:cubicBezTo>
                    <a:pt x="346" y="46"/>
                    <a:pt x="346" y="46"/>
                    <a:pt x="346" y="46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60" y="31"/>
                    <a:pt x="361" y="30"/>
                    <a:pt x="362" y="30"/>
                  </a:cubicBezTo>
                  <a:cubicBezTo>
                    <a:pt x="363" y="30"/>
                    <a:pt x="364" y="32"/>
                    <a:pt x="363" y="34"/>
                  </a:cubicBezTo>
                  <a:cubicBezTo>
                    <a:pt x="359" y="53"/>
                    <a:pt x="359" y="53"/>
                    <a:pt x="359" y="53"/>
                  </a:cubicBezTo>
                  <a:cubicBezTo>
                    <a:pt x="358" y="59"/>
                    <a:pt x="358" y="59"/>
                    <a:pt x="358" y="59"/>
                  </a:cubicBezTo>
                  <a:cubicBezTo>
                    <a:pt x="363" y="55"/>
                    <a:pt x="363" y="55"/>
                    <a:pt x="363" y="55"/>
                  </a:cubicBezTo>
                  <a:cubicBezTo>
                    <a:pt x="378" y="43"/>
                    <a:pt x="378" y="43"/>
                    <a:pt x="378" y="43"/>
                  </a:cubicBezTo>
                  <a:cubicBezTo>
                    <a:pt x="379" y="42"/>
                    <a:pt x="380" y="41"/>
                    <a:pt x="381" y="41"/>
                  </a:cubicBezTo>
                  <a:cubicBezTo>
                    <a:pt x="382" y="41"/>
                    <a:pt x="382" y="43"/>
                    <a:pt x="382" y="45"/>
                  </a:cubicBezTo>
                  <a:cubicBezTo>
                    <a:pt x="376" y="64"/>
                    <a:pt x="376" y="64"/>
                    <a:pt x="376" y="64"/>
                  </a:cubicBezTo>
                  <a:cubicBezTo>
                    <a:pt x="375" y="69"/>
                    <a:pt x="375" y="69"/>
                    <a:pt x="375" y="69"/>
                  </a:cubicBezTo>
                  <a:cubicBezTo>
                    <a:pt x="379" y="66"/>
                    <a:pt x="379" y="66"/>
                    <a:pt x="379" y="66"/>
                  </a:cubicBezTo>
                  <a:cubicBezTo>
                    <a:pt x="395" y="55"/>
                    <a:pt x="395" y="55"/>
                    <a:pt x="395" y="55"/>
                  </a:cubicBezTo>
                  <a:cubicBezTo>
                    <a:pt x="398" y="52"/>
                    <a:pt x="400" y="54"/>
                    <a:pt x="398" y="58"/>
                  </a:cubicBezTo>
                  <a:cubicBezTo>
                    <a:pt x="392" y="75"/>
                    <a:pt x="392" y="75"/>
                    <a:pt x="392" y="75"/>
                  </a:cubicBezTo>
                  <a:cubicBezTo>
                    <a:pt x="389" y="81"/>
                    <a:pt x="389" y="81"/>
                    <a:pt x="389" y="81"/>
                  </a:cubicBezTo>
                  <a:cubicBezTo>
                    <a:pt x="395" y="78"/>
                    <a:pt x="395" y="78"/>
                    <a:pt x="395" y="78"/>
                  </a:cubicBezTo>
                  <a:cubicBezTo>
                    <a:pt x="411" y="69"/>
                    <a:pt x="411" y="69"/>
                    <a:pt x="411" y="69"/>
                  </a:cubicBezTo>
                  <a:cubicBezTo>
                    <a:pt x="415" y="66"/>
                    <a:pt x="417" y="68"/>
                    <a:pt x="415" y="72"/>
                  </a:cubicBezTo>
                  <a:cubicBezTo>
                    <a:pt x="406" y="89"/>
                    <a:pt x="406" y="89"/>
                    <a:pt x="406" y="89"/>
                  </a:cubicBezTo>
                  <a:cubicBezTo>
                    <a:pt x="404" y="94"/>
                    <a:pt x="404" y="94"/>
                    <a:pt x="404" y="94"/>
                  </a:cubicBezTo>
                  <a:cubicBezTo>
                    <a:pt x="409" y="91"/>
                    <a:pt x="409" y="91"/>
                    <a:pt x="409" y="91"/>
                  </a:cubicBezTo>
                  <a:cubicBezTo>
                    <a:pt x="426" y="83"/>
                    <a:pt x="426" y="83"/>
                    <a:pt x="426" y="83"/>
                  </a:cubicBezTo>
                  <a:cubicBezTo>
                    <a:pt x="427" y="83"/>
                    <a:pt x="428" y="83"/>
                    <a:pt x="428" y="83"/>
                  </a:cubicBezTo>
                  <a:cubicBezTo>
                    <a:pt x="430" y="82"/>
                    <a:pt x="431" y="84"/>
                    <a:pt x="429" y="87"/>
                  </a:cubicBezTo>
                  <a:cubicBezTo>
                    <a:pt x="419" y="103"/>
                    <a:pt x="419" y="103"/>
                    <a:pt x="419" y="103"/>
                  </a:cubicBezTo>
                  <a:cubicBezTo>
                    <a:pt x="416" y="109"/>
                    <a:pt x="416" y="109"/>
                    <a:pt x="416" y="109"/>
                  </a:cubicBezTo>
                  <a:cubicBezTo>
                    <a:pt x="422" y="106"/>
                    <a:pt x="422" y="106"/>
                    <a:pt x="422" y="106"/>
                  </a:cubicBezTo>
                  <a:cubicBezTo>
                    <a:pt x="440" y="100"/>
                    <a:pt x="440" y="100"/>
                    <a:pt x="440" y="100"/>
                  </a:cubicBezTo>
                  <a:cubicBezTo>
                    <a:pt x="441" y="99"/>
                    <a:pt x="442" y="99"/>
                    <a:pt x="442" y="99"/>
                  </a:cubicBezTo>
                  <a:cubicBezTo>
                    <a:pt x="444" y="99"/>
                    <a:pt x="444" y="101"/>
                    <a:pt x="442" y="104"/>
                  </a:cubicBezTo>
                  <a:cubicBezTo>
                    <a:pt x="431" y="119"/>
                    <a:pt x="431" y="119"/>
                    <a:pt x="431" y="119"/>
                  </a:cubicBezTo>
                  <a:cubicBezTo>
                    <a:pt x="428" y="123"/>
                    <a:pt x="428" y="123"/>
                    <a:pt x="428" y="123"/>
                  </a:cubicBezTo>
                  <a:cubicBezTo>
                    <a:pt x="433" y="122"/>
                    <a:pt x="433" y="122"/>
                    <a:pt x="433" y="122"/>
                  </a:cubicBezTo>
                  <a:cubicBezTo>
                    <a:pt x="452" y="117"/>
                    <a:pt x="452" y="117"/>
                    <a:pt x="452" y="117"/>
                  </a:cubicBezTo>
                  <a:cubicBezTo>
                    <a:pt x="453" y="117"/>
                    <a:pt x="454" y="117"/>
                    <a:pt x="454" y="117"/>
                  </a:cubicBezTo>
                  <a:cubicBezTo>
                    <a:pt x="456" y="117"/>
                    <a:pt x="456" y="118"/>
                    <a:pt x="454" y="121"/>
                  </a:cubicBezTo>
                  <a:cubicBezTo>
                    <a:pt x="442" y="135"/>
                    <a:pt x="442" y="135"/>
                    <a:pt x="442" y="135"/>
                  </a:cubicBezTo>
                  <a:cubicBezTo>
                    <a:pt x="437" y="140"/>
                    <a:pt x="437" y="140"/>
                    <a:pt x="437" y="140"/>
                  </a:cubicBezTo>
                  <a:cubicBezTo>
                    <a:pt x="444" y="139"/>
                    <a:pt x="444" y="139"/>
                    <a:pt x="444" y="139"/>
                  </a:cubicBezTo>
                  <a:cubicBezTo>
                    <a:pt x="462" y="136"/>
                    <a:pt x="462" y="136"/>
                    <a:pt x="462" y="136"/>
                  </a:cubicBezTo>
                  <a:cubicBezTo>
                    <a:pt x="463" y="135"/>
                    <a:pt x="464" y="135"/>
                    <a:pt x="465" y="135"/>
                  </a:cubicBezTo>
                  <a:cubicBezTo>
                    <a:pt x="467" y="136"/>
                    <a:pt x="467" y="137"/>
                    <a:pt x="464" y="140"/>
                  </a:cubicBezTo>
                  <a:cubicBezTo>
                    <a:pt x="451" y="153"/>
                    <a:pt x="451" y="153"/>
                    <a:pt x="451" y="153"/>
                  </a:cubicBezTo>
                  <a:cubicBezTo>
                    <a:pt x="447" y="157"/>
                    <a:pt x="447" y="157"/>
                    <a:pt x="447" y="157"/>
                  </a:cubicBezTo>
                  <a:cubicBezTo>
                    <a:pt x="452" y="156"/>
                    <a:pt x="452" y="156"/>
                    <a:pt x="452" y="156"/>
                  </a:cubicBezTo>
                  <a:cubicBezTo>
                    <a:pt x="471" y="155"/>
                    <a:pt x="471" y="155"/>
                    <a:pt x="471" y="155"/>
                  </a:cubicBezTo>
                  <a:cubicBezTo>
                    <a:pt x="476" y="154"/>
                    <a:pt x="476" y="156"/>
                    <a:pt x="473" y="159"/>
                  </a:cubicBezTo>
                  <a:cubicBezTo>
                    <a:pt x="458" y="171"/>
                    <a:pt x="458" y="171"/>
                    <a:pt x="458" y="171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60" y="175"/>
                    <a:pt x="460" y="175"/>
                    <a:pt x="460" y="175"/>
                  </a:cubicBezTo>
                  <a:cubicBezTo>
                    <a:pt x="478" y="175"/>
                    <a:pt x="478" y="175"/>
                    <a:pt x="478" y="175"/>
                  </a:cubicBezTo>
                  <a:cubicBezTo>
                    <a:pt x="483" y="175"/>
                    <a:pt x="484" y="177"/>
                    <a:pt x="480" y="179"/>
                  </a:cubicBezTo>
                  <a:cubicBezTo>
                    <a:pt x="464" y="190"/>
                    <a:pt x="464" y="190"/>
                    <a:pt x="464" y="190"/>
                  </a:cubicBezTo>
                  <a:cubicBezTo>
                    <a:pt x="459" y="193"/>
                    <a:pt x="459" y="193"/>
                    <a:pt x="459" y="193"/>
                  </a:cubicBezTo>
                  <a:cubicBezTo>
                    <a:pt x="465" y="193"/>
                    <a:pt x="465" y="193"/>
                    <a:pt x="465" y="193"/>
                  </a:cubicBezTo>
                  <a:cubicBezTo>
                    <a:pt x="484" y="195"/>
                    <a:pt x="484" y="195"/>
                    <a:pt x="484" y="195"/>
                  </a:cubicBezTo>
                  <a:cubicBezTo>
                    <a:pt x="488" y="195"/>
                    <a:pt x="489" y="197"/>
                    <a:pt x="485" y="199"/>
                  </a:cubicBezTo>
                  <a:cubicBezTo>
                    <a:pt x="468" y="208"/>
                    <a:pt x="468" y="208"/>
                    <a:pt x="468" y="208"/>
                  </a:cubicBezTo>
                  <a:cubicBezTo>
                    <a:pt x="463" y="212"/>
                    <a:pt x="463" y="212"/>
                    <a:pt x="463" y="212"/>
                  </a:cubicBezTo>
                  <a:cubicBezTo>
                    <a:pt x="469" y="213"/>
                    <a:pt x="469" y="213"/>
                    <a:pt x="469" y="213"/>
                  </a:cubicBezTo>
                  <a:cubicBezTo>
                    <a:pt x="488" y="216"/>
                    <a:pt x="488" y="216"/>
                    <a:pt x="488" y="216"/>
                  </a:cubicBezTo>
                  <a:cubicBezTo>
                    <a:pt x="492" y="217"/>
                    <a:pt x="492" y="219"/>
                    <a:pt x="488" y="221"/>
                  </a:cubicBezTo>
                  <a:cubicBezTo>
                    <a:pt x="471" y="228"/>
                    <a:pt x="471" y="228"/>
                    <a:pt x="471" y="228"/>
                  </a:cubicBezTo>
                  <a:cubicBezTo>
                    <a:pt x="465" y="230"/>
                    <a:pt x="465" y="230"/>
                    <a:pt x="465" y="230"/>
                  </a:cubicBezTo>
                  <a:cubicBezTo>
                    <a:pt x="471" y="232"/>
                    <a:pt x="471" y="232"/>
                    <a:pt x="471" y="232"/>
                  </a:cubicBezTo>
                  <a:cubicBezTo>
                    <a:pt x="489" y="237"/>
                    <a:pt x="489" y="237"/>
                    <a:pt x="489" y="237"/>
                  </a:cubicBezTo>
                  <a:cubicBezTo>
                    <a:pt x="494" y="238"/>
                    <a:pt x="494" y="240"/>
                    <a:pt x="490" y="241"/>
                  </a:cubicBezTo>
                  <a:cubicBezTo>
                    <a:pt x="472" y="247"/>
                    <a:pt x="472" y="247"/>
                    <a:pt x="472" y="247"/>
                  </a:cubicBezTo>
                  <a:cubicBezTo>
                    <a:pt x="465" y="250"/>
                    <a:pt x="465" y="250"/>
                    <a:pt x="465" y="250"/>
                  </a:cubicBezTo>
                  <a:cubicBezTo>
                    <a:pt x="472" y="252"/>
                    <a:pt x="472" y="252"/>
                    <a:pt x="472" y="252"/>
                  </a:cubicBezTo>
                  <a:cubicBezTo>
                    <a:pt x="489" y="258"/>
                    <a:pt x="489" y="258"/>
                    <a:pt x="489" y="258"/>
                  </a:cubicBezTo>
                  <a:cubicBezTo>
                    <a:pt x="494" y="260"/>
                    <a:pt x="493" y="262"/>
                    <a:pt x="489" y="263"/>
                  </a:cubicBezTo>
                  <a:cubicBezTo>
                    <a:pt x="471" y="267"/>
                    <a:pt x="471" y="267"/>
                    <a:pt x="471" y="267"/>
                  </a:cubicBezTo>
                  <a:cubicBezTo>
                    <a:pt x="465" y="269"/>
                    <a:pt x="465" y="269"/>
                    <a:pt x="465" y="269"/>
                  </a:cubicBezTo>
                  <a:cubicBezTo>
                    <a:pt x="470" y="271"/>
                    <a:pt x="470" y="271"/>
                    <a:pt x="470" y="271"/>
                  </a:cubicBezTo>
                  <a:cubicBezTo>
                    <a:pt x="488" y="279"/>
                    <a:pt x="488" y="279"/>
                    <a:pt x="488" y="279"/>
                  </a:cubicBezTo>
                  <a:cubicBezTo>
                    <a:pt x="492" y="281"/>
                    <a:pt x="491" y="283"/>
                    <a:pt x="487" y="284"/>
                  </a:cubicBezTo>
                  <a:cubicBezTo>
                    <a:pt x="468" y="286"/>
                    <a:pt x="468" y="286"/>
                    <a:pt x="468" y="286"/>
                  </a:cubicBezTo>
                  <a:cubicBezTo>
                    <a:pt x="462" y="287"/>
                    <a:pt x="462" y="287"/>
                    <a:pt x="462" y="287"/>
                  </a:cubicBezTo>
                  <a:cubicBezTo>
                    <a:pt x="467" y="291"/>
                    <a:pt x="467" y="291"/>
                    <a:pt x="467" y="291"/>
                  </a:cubicBezTo>
                  <a:cubicBezTo>
                    <a:pt x="484" y="300"/>
                    <a:pt x="484" y="300"/>
                    <a:pt x="484" y="300"/>
                  </a:cubicBezTo>
                  <a:cubicBezTo>
                    <a:pt x="488" y="302"/>
                    <a:pt x="487" y="304"/>
                    <a:pt x="483" y="305"/>
                  </a:cubicBezTo>
                  <a:cubicBezTo>
                    <a:pt x="464" y="306"/>
                    <a:pt x="464" y="306"/>
                    <a:pt x="464" y="306"/>
                  </a:cubicBezTo>
                  <a:cubicBezTo>
                    <a:pt x="458" y="306"/>
                    <a:pt x="458" y="306"/>
                    <a:pt x="458" y="306"/>
                  </a:cubicBezTo>
                  <a:cubicBezTo>
                    <a:pt x="463" y="310"/>
                    <a:pt x="463" y="310"/>
                    <a:pt x="463" y="310"/>
                  </a:cubicBezTo>
                  <a:cubicBezTo>
                    <a:pt x="478" y="320"/>
                    <a:pt x="478" y="320"/>
                    <a:pt x="478" y="320"/>
                  </a:cubicBezTo>
                  <a:cubicBezTo>
                    <a:pt x="482" y="323"/>
                    <a:pt x="481" y="325"/>
                    <a:pt x="477" y="325"/>
                  </a:cubicBezTo>
                  <a:cubicBezTo>
                    <a:pt x="458" y="324"/>
                    <a:pt x="458" y="324"/>
                    <a:pt x="458" y="324"/>
                  </a:cubicBezTo>
                  <a:cubicBezTo>
                    <a:pt x="451" y="324"/>
                    <a:pt x="451" y="324"/>
                    <a:pt x="451" y="324"/>
                  </a:cubicBezTo>
                  <a:cubicBezTo>
                    <a:pt x="456" y="328"/>
                    <a:pt x="456" y="328"/>
                    <a:pt x="456" y="328"/>
                  </a:cubicBezTo>
                  <a:cubicBezTo>
                    <a:pt x="471" y="340"/>
                    <a:pt x="471" y="340"/>
                    <a:pt x="471" y="340"/>
                  </a:cubicBezTo>
                  <a:cubicBezTo>
                    <a:pt x="474" y="343"/>
                    <a:pt x="474" y="345"/>
                    <a:pt x="469" y="345"/>
                  </a:cubicBezTo>
                  <a:cubicBezTo>
                    <a:pt x="450" y="343"/>
                    <a:pt x="450" y="343"/>
                    <a:pt x="450" y="343"/>
                  </a:cubicBezTo>
                  <a:cubicBezTo>
                    <a:pt x="445" y="342"/>
                    <a:pt x="445" y="342"/>
                    <a:pt x="445" y="342"/>
                  </a:cubicBezTo>
                  <a:cubicBezTo>
                    <a:pt x="449" y="346"/>
                    <a:pt x="449" y="346"/>
                    <a:pt x="449" y="346"/>
                  </a:cubicBezTo>
                  <a:cubicBezTo>
                    <a:pt x="462" y="359"/>
                    <a:pt x="462" y="359"/>
                    <a:pt x="462" y="359"/>
                  </a:cubicBezTo>
                  <a:cubicBezTo>
                    <a:pt x="465" y="363"/>
                    <a:pt x="464" y="364"/>
                    <a:pt x="460" y="363"/>
                  </a:cubicBezTo>
                  <a:cubicBezTo>
                    <a:pt x="441" y="360"/>
                    <a:pt x="441" y="360"/>
                    <a:pt x="441" y="360"/>
                  </a:cubicBezTo>
                  <a:cubicBezTo>
                    <a:pt x="435" y="358"/>
                    <a:pt x="435" y="358"/>
                    <a:pt x="435" y="358"/>
                  </a:cubicBezTo>
                  <a:cubicBezTo>
                    <a:pt x="439" y="363"/>
                    <a:pt x="439" y="363"/>
                    <a:pt x="439" y="363"/>
                  </a:cubicBezTo>
                  <a:cubicBezTo>
                    <a:pt x="451" y="378"/>
                    <a:pt x="451" y="378"/>
                    <a:pt x="451" y="378"/>
                  </a:cubicBezTo>
                  <a:cubicBezTo>
                    <a:pt x="454" y="381"/>
                    <a:pt x="453" y="383"/>
                    <a:pt x="449" y="382"/>
                  </a:cubicBezTo>
                  <a:cubicBezTo>
                    <a:pt x="431" y="376"/>
                    <a:pt x="431" y="376"/>
                    <a:pt x="431" y="376"/>
                  </a:cubicBezTo>
                  <a:cubicBezTo>
                    <a:pt x="425" y="375"/>
                    <a:pt x="425" y="375"/>
                    <a:pt x="425" y="375"/>
                  </a:cubicBezTo>
                  <a:cubicBezTo>
                    <a:pt x="429" y="380"/>
                    <a:pt x="429" y="380"/>
                    <a:pt x="429" y="380"/>
                  </a:cubicBezTo>
                  <a:cubicBezTo>
                    <a:pt x="439" y="395"/>
                    <a:pt x="439" y="395"/>
                    <a:pt x="439" y="395"/>
                  </a:cubicBezTo>
                  <a:cubicBezTo>
                    <a:pt x="442" y="399"/>
                    <a:pt x="441" y="400"/>
                    <a:pt x="437" y="399"/>
                  </a:cubicBezTo>
                  <a:cubicBezTo>
                    <a:pt x="419" y="392"/>
                    <a:pt x="419" y="392"/>
                    <a:pt x="419" y="392"/>
                  </a:cubicBezTo>
                  <a:cubicBezTo>
                    <a:pt x="413" y="389"/>
                    <a:pt x="413" y="389"/>
                    <a:pt x="413" y="389"/>
                  </a:cubicBezTo>
                  <a:cubicBezTo>
                    <a:pt x="416" y="395"/>
                    <a:pt x="416" y="395"/>
                    <a:pt x="416" y="395"/>
                  </a:cubicBezTo>
                  <a:cubicBezTo>
                    <a:pt x="426" y="411"/>
                    <a:pt x="426" y="411"/>
                    <a:pt x="426" y="411"/>
                  </a:cubicBezTo>
                  <a:cubicBezTo>
                    <a:pt x="428" y="415"/>
                    <a:pt x="426" y="417"/>
                    <a:pt x="422" y="415"/>
                  </a:cubicBezTo>
                  <a:cubicBezTo>
                    <a:pt x="406" y="406"/>
                    <a:pt x="406" y="406"/>
                    <a:pt x="406" y="406"/>
                  </a:cubicBezTo>
                  <a:cubicBezTo>
                    <a:pt x="400" y="404"/>
                    <a:pt x="400" y="404"/>
                    <a:pt x="400" y="404"/>
                  </a:cubicBezTo>
                  <a:cubicBezTo>
                    <a:pt x="403" y="409"/>
                    <a:pt x="403" y="409"/>
                    <a:pt x="403" y="409"/>
                  </a:cubicBezTo>
                  <a:cubicBezTo>
                    <a:pt x="411" y="426"/>
                    <a:pt x="411" y="426"/>
                    <a:pt x="411" y="426"/>
                  </a:cubicBezTo>
                  <a:cubicBezTo>
                    <a:pt x="413" y="430"/>
                    <a:pt x="411" y="432"/>
                    <a:pt x="407" y="429"/>
                  </a:cubicBezTo>
                  <a:cubicBezTo>
                    <a:pt x="391" y="419"/>
                    <a:pt x="391" y="419"/>
                    <a:pt x="391" y="419"/>
                  </a:cubicBezTo>
                  <a:cubicBezTo>
                    <a:pt x="386" y="416"/>
                    <a:pt x="386" y="416"/>
                    <a:pt x="386" y="416"/>
                  </a:cubicBezTo>
                  <a:cubicBezTo>
                    <a:pt x="388" y="422"/>
                    <a:pt x="388" y="422"/>
                    <a:pt x="388" y="422"/>
                  </a:cubicBezTo>
                  <a:cubicBezTo>
                    <a:pt x="394" y="440"/>
                    <a:pt x="394" y="440"/>
                    <a:pt x="394" y="440"/>
                  </a:cubicBezTo>
                  <a:cubicBezTo>
                    <a:pt x="396" y="444"/>
                    <a:pt x="394" y="445"/>
                    <a:pt x="391" y="443"/>
                  </a:cubicBezTo>
                  <a:cubicBezTo>
                    <a:pt x="375" y="432"/>
                    <a:pt x="375" y="432"/>
                    <a:pt x="375" y="432"/>
                  </a:cubicBezTo>
                  <a:cubicBezTo>
                    <a:pt x="371" y="428"/>
                    <a:pt x="371" y="428"/>
                    <a:pt x="371" y="428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77" y="452"/>
                    <a:pt x="377" y="452"/>
                    <a:pt x="377" y="452"/>
                  </a:cubicBezTo>
                  <a:cubicBezTo>
                    <a:pt x="378" y="456"/>
                    <a:pt x="377" y="457"/>
                    <a:pt x="373" y="454"/>
                  </a:cubicBezTo>
                  <a:cubicBezTo>
                    <a:pt x="359" y="442"/>
                    <a:pt x="359" y="442"/>
                    <a:pt x="359" y="442"/>
                  </a:cubicBezTo>
                  <a:cubicBezTo>
                    <a:pt x="354" y="438"/>
                    <a:pt x="354" y="438"/>
                    <a:pt x="354" y="438"/>
                  </a:cubicBezTo>
                  <a:cubicBezTo>
                    <a:pt x="355" y="444"/>
                    <a:pt x="355" y="444"/>
                    <a:pt x="355" y="444"/>
                  </a:cubicBezTo>
                  <a:cubicBezTo>
                    <a:pt x="359" y="463"/>
                    <a:pt x="359" y="463"/>
                    <a:pt x="359" y="463"/>
                  </a:cubicBezTo>
                  <a:cubicBezTo>
                    <a:pt x="359" y="467"/>
                    <a:pt x="358" y="468"/>
                    <a:pt x="355" y="465"/>
                  </a:cubicBezTo>
                  <a:cubicBezTo>
                    <a:pt x="342" y="451"/>
                    <a:pt x="342" y="451"/>
                    <a:pt x="342" y="451"/>
                  </a:cubicBezTo>
                  <a:cubicBezTo>
                    <a:pt x="338" y="447"/>
                    <a:pt x="338" y="447"/>
                    <a:pt x="338" y="447"/>
                  </a:cubicBezTo>
                  <a:cubicBezTo>
                    <a:pt x="338" y="453"/>
                    <a:pt x="338" y="453"/>
                    <a:pt x="338" y="453"/>
                  </a:cubicBezTo>
                  <a:cubicBezTo>
                    <a:pt x="340" y="471"/>
                    <a:pt x="340" y="471"/>
                    <a:pt x="340" y="471"/>
                  </a:cubicBezTo>
                  <a:cubicBezTo>
                    <a:pt x="340" y="476"/>
                    <a:pt x="338" y="477"/>
                    <a:pt x="335" y="473"/>
                  </a:cubicBezTo>
                  <a:cubicBezTo>
                    <a:pt x="324" y="458"/>
                    <a:pt x="324" y="458"/>
                    <a:pt x="324" y="458"/>
                  </a:cubicBezTo>
                  <a:cubicBezTo>
                    <a:pt x="320" y="453"/>
                    <a:pt x="320" y="453"/>
                    <a:pt x="320" y="453"/>
                  </a:cubicBezTo>
                  <a:cubicBezTo>
                    <a:pt x="320" y="460"/>
                    <a:pt x="320" y="460"/>
                    <a:pt x="320" y="460"/>
                  </a:cubicBezTo>
                  <a:cubicBezTo>
                    <a:pt x="320" y="479"/>
                    <a:pt x="320" y="479"/>
                    <a:pt x="320" y="479"/>
                  </a:cubicBezTo>
                  <a:cubicBezTo>
                    <a:pt x="320" y="483"/>
                    <a:pt x="318" y="484"/>
                    <a:pt x="315" y="480"/>
                  </a:cubicBezTo>
                  <a:cubicBezTo>
                    <a:pt x="305" y="464"/>
                    <a:pt x="305" y="464"/>
                    <a:pt x="305" y="464"/>
                  </a:cubicBezTo>
                  <a:cubicBezTo>
                    <a:pt x="301" y="460"/>
                    <a:pt x="301" y="460"/>
                    <a:pt x="301" y="460"/>
                  </a:cubicBezTo>
                  <a:cubicBezTo>
                    <a:pt x="301" y="465"/>
                    <a:pt x="301" y="465"/>
                    <a:pt x="301" y="465"/>
                  </a:cubicBezTo>
                  <a:cubicBezTo>
                    <a:pt x="299" y="484"/>
                    <a:pt x="299" y="484"/>
                    <a:pt x="299" y="484"/>
                  </a:cubicBezTo>
                  <a:cubicBezTo>
                    <a:pt x="299" y="489"/>
                    <a:pt x="297" y="489"/>
                    <a:pt x="295" y="485"/>
                  </a:cubicBezTo>
                  <a:cubicBezTo>
                    <a:pt x="286" y="469"/>
                    <a:pt x="286" y="469"/>
                    <a:pt x="286" y="469"/>
                  </a:cubicBezTo>
                  <a:cubicBezTo>
                    <a:pt x="283" y="463"/>
                    <a:pt x="283" y="463"/>
                    <a:pt x="283" y="463"/>
                  </a:cubicBezTo>
                  <a:cubicBezTo>
                    <a:pt x="282" y="469"/>
                    <a:pt x="282" y="469"/>
                    <a:pt x="282" y="469"/>
                  </a:cubicBezTo>
                  <a:cubicBezTo>
                    <a:pt x="278" y="488"/>
                    <a:pt x="278" y="488"/>
                    <a:pt x="278" y="488"/>
                  </a:cubicBezTo>
                  <a:cubicBezTo>
                    <a:pt x="278" y="492"/>
                    <a:pt x="275" y="493"/>
                    <a:pt x="274" y="488"/>
                  </a:cubicBezTo>
                  <a:cubicBezTo>
                    <a:pt x="266" y="471"/>
                    <a:pt x="266" y="471"/>
                    <a:pt x="266" y="471"/>
                  </a:cubicBezTo>
                  <a:cubicBezTo>
                    <a:pt x="264" y="466"/>
                    <a:pt x="264" y="466"/>
                    <a:pt x="264" y="466"/>
                  </a:cubicBezTo>
                  <a:cubicBezTo>
                    <a:pt x="262" y="471"/>
                    <a:pt x="262" y="471"/>
                    <a:pt x="262" y="471"/>
                  </a:cubicBezTo>
                  <a:cubicBezTo>
                    <a:pt x="257" y="490"/>
                    <a:pt x="257" y="490"/>
                    <a:pt x="257" y="490"/>
                  </a:cubicBezTo>
                  <a:cubicBezTo>
                    <a:pt x="256" y="494"/>
                    <a:pt x="254" y="494"/>
                    <a:pt x="253" y="490"/>
                  </a:cubicBezTo>
                  <a:cubicBezTo>
                    <a:pt x="247" y="472"/>
                    <a:pt x="247" y="472"/>
                    <a:pt x="247" y="472"/>
                  </a:cubicBezTo>
                  <a:cubicBezTo>
                    <a:pt x="245" y="466"/>
                    <a:pt x="245" y="466"/>
                    <a:pt x="245" y="466"/>
                  </a:cubicBezTo>
                  <a:cubicBezTo>
                    <a:pt x="242" y="472"/>
                    <a:pt x="242" y="472"/>
                    <a:pt x="242" y="472"/>
                  </a:cubicBezTo>
                  <a:cubicBezTo>
                    <a:pt x="236" y="490"/>
                    <a:pt x="236" y="490"/>
                    <a:pt x="236" y="490"/>
                  </a:cubicBezTo>
                  <a:cubicBezTo>
                    <a:pt x="235" y="494"/>
                    <a:pt x="232" y="494"/>
                    <a:pt x="231" y="489"/>
                  </a:cubicBezTo>
                  <a:cubicBezTo>
                    <a:pt x="227" y="471"/>
                    <a:pt x="227" y="471"/>
                    <a:pt x="227" y="471"/>
                  </a:cubicBezTo>
                  <a:cubicBezTo>
                    <a:pt x="226" y="465"/>
                    <a:pt x="226" y="465"/>
                    <a:pt x="226" y="465"/>
                  </a:cubicBezTo>
                  <a:cubicBezTo>
                    <a:pt x="223" y="471"/>
                    <a:pt x="223" y="471"/>
                    <a:pt x="223" y="471"/>
                  </a:cubicBezTo>
                  <a:cubicBezTo>
                    <a:pt x="215" y="488"/>
                    <a:pt x="215" y="488"/>
                    <a:pt x="215" y="488"/>
                  </a:cubicBezTo>
                  <a:cubicBezTo>
                    <a:pt x="213" y="492"/>
                    <a:pt x="211" y="492"/>
                    <a:pt x="211" y="487"/>
                  </a:cubicBezTo>
                  <a:cubicBezTo>
                    <a:pt x="208" y="468"/>
                    <a:pt x="208" y="468"/>
                    <a:pt x="208" y="468"/>
                  </a:cubicBezTo>
                  <a:cubicBezTo>
                    <a:pt x="207" y="462"/>
                    <a:pt x="207" y="462"/>
                    <a:pt x="207" y="462"/>
                  </a:cubicBezTo>
                  <a:cubicBezTo>
                    <a:pt x="204" y="468"/>
                    <a:pt x="204" y="468"/>
                    <a:pt x="204" y="468"/>
                  </a:cubicBezTo>
                  <a:cubicBezTo>
                    <a:pt x="194" y="484"/>
                    <a:pt x="194" y="484"/>
                    <a:pt x="194" y="484"/>
                  </a:cubicBezTo>
                  <a:cubicBezTo>
                    <a:pt x="192" y="488"/>
                    <a:pt x="190" y="487"/>
                    <a:pt x="190" y="483"/>
                  </a:cubicBezTo>
                  <a:cubicBezTo>
                    <a:pt x="188" y="464"/>
                    <a:pt x="188" y="464"/>
                    <a:pt x="188" y="464"/>
                  </a:cubicBezTo>
                  <a:cubicBezTo>
                    <a:pt x="188" y="458"/>
                    <a:pt x="188" y="458"/>
                    <a:pt x="188" y="458"/>
                  </a:cubicBezTo>
                  <a:cubicBezTo>
                    <a:pt x="185" y="463"/>
                    <a:pt x="185" y="463"/>
                    <a:pt x="185" y="463"/>
                  </a:cubicBezTo>
                  <a:cubicBezTo>
                    <a:pt x="174" y="479"/>
                    <a:pt x="174" y="479"/>
                    <a:pt x="174" y="479"/>
                  </a:cubicBezTo>
                  <a:cubicBezTo>
                    <a:pt x="171" y="482"/>
                    <a:pt x="169" y="482"/>
                    <a:pt x="169" y="477"/>
                  </a:cubicBezTo>
                  <a:cubicBezTo>
                    <a:pt x="170" y="458"/>
                    <a:pt x="170" y="458"/>
                    <a:pt x="170" y="458"/>
                  </a:cubicBezTo>
                  <a:cubicBezTo>
                    <a:pt x="170" y="452"/>
                    <a:pt x="170" y="452"/>
                    <a:pt x="170" y="452"/>
                  </a:cubicBezTo>
                  <a:cubicBezTo>
                    <a:pt x="166" y="457"/>
                    <a:pt x="166" y="457"/>
                    <a:pt x="166" y="457"/>
                  </a:cubicBezTo>
                  <a:cubicBezTo>
                    <a:pt x="154" y="471"/>
                    <a:pt x="154" y="471"/>
                    <a:pt x="154" y="471"/>
                  </a:cubicBezTo>
                  <a:cubicBezTo>
                    <a:pt x="151" y="475"/>
                    <a:pt x="149" y="474"/>
                    <a:pt x="150" y="469"/>
                  </a:cubicBezTo>
                  <a:cubicBezTo>
                    <a:pt x="152" y="451"/>
                    <a:pt x="152" y="451"/>
                    <a:pt x="152" y="451"/>
                  </a:cubicBezTo>
                  <a:cubicBezTo>
                    <a:pt x="152" y="445"/>
                    <a:pt x="152" y="445"/>
                    <a:pt x="152" y="445"/>
                  </a:cubicBezTo>
                  <a:cubicBezTo>
                    <a:pt x="148" y="449"/>
                    <a:pt x="148" y="449"/>
                    <a:pt x="148" y="449"/>
                  </a:cubicBezTo>
                  <a:cubicBezTo>
                    <a:pt x="135" y="462"/>
                    <a:pt x="135" y="462"/>
                    <a:pt x="135" y="462"/>
                  </a:cubicBezTo>
                  <a:cubicBezTo>
                    <a:pt x="132" y="466"/>
                    <a:pt x="130" y="465"/>
                    <a:pt x="131" y="460"/>
                  </a:cubicBezTo>
                  <a:cubicBezTo>
                    <a:pt x="135" y="442"/>
                    <a:pt x="135" y="442"/>
                    <a:pt x="135" y="442"/>
                  </a:cubicBezTo>
                  <a:cubicBezTo>
                    <a:pt x="136" y="435"/>
                    <a:pt x="136" y="435"/>
                    <a:pt x="136" y="435"/>
                  </a:cubicBezTo>
                  <a:cubicBezTo>
                    <a:pt x="131" y="439"/>
                    <a:pt x="131" y="439"/>
                    <a:pt x="131" y="439"/>
                  </a:cubicBezTo>
                  <a:cubicBezTo>
                    <a:pt x="116" y="452"/>
                    <a:pt x="116" y="452"/>
                    <a:pt x="116" y="452"/>
                  </a:cubicBezTo>
                  <a:cubicBezTo>
                    <a:pt x="113" y="455"/>
                    <a:pt x="111" y="453"/>
                    <a:pt x="112" y="449"/>
                  </a:cubicBezTo>
                  <a:cubicBezTo>
                    <a:pt x="118" y="431"/>
                    <a:pt x="118" y="431"/>
                    <a:pt x="118" y="431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115" y="429"/>
                    <a:pt x="115" y="429"/>
                    <a:pt x="115" y="429"/>
                  </a:cubicBezTo>
                  <a:cubicBezTo>
                    <a:pt x="99" y="440"/>
                    <a:pt x="99" y="440"/>
                    <a:pt x="99" y="440"/>
                  </a:cubicBezTo>
                  <a:cubicBezTo>
                    <a:pt x="96" y="442"/>
                    <a:pt x="94" y="441"/>
                    <a:pt x="96" y="437"/>
                  </a:cubicBezTo>
                  <a:cubicBezTo>
                    <a:pt x="102" y="419"/>
                    <a:pt x="102" y="419"/>
                    <a:pt x="102" y="419"/>
                  </a:cubicBezTo>
                  <a:cubicBezTo>
                    <a:pt x="105" y="413"/>
                    <a:pt x="105" y="413"/>
                    <a:pt x="105" y="413"/>
                  </a:cubicBezTo>
                  <a:cubicBezTo>
                    <a:pt x="99" y="416"/>
                    <a:pt x="99" y="416"/>
                    <a:pt x="99" y="416"/>
                  </a:cubicBezTo>
                  <a:cubicBezTo>
                    <a:pt x="83" y="426"/>
                    <a:pt x="83" y="426"/>
                    <a:pt x="83" y="426"/>
                  </a:cubicBezTo>
                  <a:cubicBezTo>
                    <a:pt x="79" y="428"/>
                    <a:pt x="77" y="427"/>
                    <a:pt x="79" y="423"/>
                  </a:cubicBezTo>
                  <a:cubicBezTo>
                    <a:pt x="88" y="406"/>
                    <a:pt x="88" y="406"/>
                    <a:pt x="88" y="406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85" y="403"/>
                    <a:pt x="85" y="403"/>
                    <a:pt x="85" y="403"/>
                  </a:cubicBezTo>
                  <a:cubicBezTo>
                    <a:pt x="68" y="411"/>
                    <a:pt x="68" y="411"/>
                    <a:pt x="68" y="411"/>
                  </a:cubicBezTo>
                  <a:cubicBezTo>
                    <a:pt x="64" y="413"/>
                    <a:pt x="63" y="411"/>
                    <a:pt x="65" y="408"/>
                  </a:cubicBezTo>
                  <a:cubicBezTo>
                    <a:pt x="75" y="391"/>
                    <a:pt x="75" y="391"/>
                    <a:pt x="75" y="391"/>
                  </a:cubicBezTo>
                  <a:cubicBezTo>
                    <a:pt x="78" y="386"/>
                    <a:pt x="78" y="386"/>
                    <a:pt x="78" y="386"/>
                  </a:cubicBezTo>
                  <a:cubicBezTo>
                    <a:pt x="72" y="388"/>
                    <a:pt x="72" y="388"/>
                    <a:pt x="72" y="388"/>
                  </a:cubicBezTo>
                  <a:cubicBezTo>
                    <a:pt x="54" y="395"/>
                    <a:pt x="54" y="395"/>
                    <a:pt x="54" y="395"/>
                  </a:cubicBezTo>
                  <a:cubicBezTo>
                    <a:pt x="50" y="396"/>
                    <a:pt x="49" y="395"/>
                    <a:pt x="52" y="391"/>
                  </a:cubicBezTo>
                  <a:cubicBezTo>
                    <a:pt x="63" y="376"/>
                    <a:pt x="63" y="376"/>
                    <a:pt x="63" y="376"/>
                  </a:cubicBezTo>
                  <a:cubicBezTo>
                    <a:pt x="66" y="371"/>
                    <a:pt x="66" y="371"/>
                    <a:pt x="66" y="371"/>
                  </a:cubicBezTo>
                  <a:cubicBezTo>
                    <a:pt x="61" y="373"/>
                    <a:pt x="61" y="373"/>
                    <a:pt x="61" y="373"/>
                  </a:cubicBezTo>
                  <a:cubicBezTo>
                    <a:pt x="42" y="378"/>
                    <a:pt x="42" y="378"/>
                    <a:pt x="42" y="378"/>
                  </a:cubicBezTo>
                  <a:cubicBezTo>
                    <a:pt x="38" y="379"/>
                    <a:pt x="37" y="377"/>
                    <a:pt x="40" y="374"/>
                  </a:cubicBezTo>
                  <a:cubicBezTo>
                    <a:pt x="52" y="359"/>
                    <a:pt x="52" y="359"/>
                    <a:pt x="52" y="359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0" y="356"/>
                    <a:pt x="50" y="356"/>
                    <a:pt x="50" y="356"/>
                  </a:cubicBezTo>
                  <a:cubicBezTo>
                    <a:pt x="32" y="359"/>
                    <a:pt x="32" y="359"/>
                    <a:pt x="32" y="359"/>
                  </a:cubicBezTo>
                  <a:cubicBezTo>
                    <a:pt x="27" y="360"/>
                    <a:pt x="26" y="358"/>
                    <a:pt x="30" y="355"/>
                  </a:cubicBezTo>
                  <a:cubicBezTo>
                    <a:pt x="43" y="342"/>
                    <a:pt x="43" y="342"/>
                    <a:pt x="43" y="342"/>
                  </a:cubicBezTo>
                  <a:cubicBezTo>
                    <a:pt x="47" y="338"/>
                    <a:pt x="47" y="338"/>
                    <a:pt x="47" y="338"/>
                  </a:cubicBezTo>
                  <a:cubicBezTo>
                    <a:pt x="42" y="338"/>
                    <a:pt x="42" y="338"/>
                    <a:pt x="42" y="338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18" y="340"/>
                    <a:pt x="18" y="338"/>
                    <a:pt x="21" y="336"/>
                  </a:cubicBezTo>
                  <a:cubicBezTo>
                    <a:pt x="36" y="324"/>
                    <a:pt x="36" y="324"/>
                    <a:pt x="36" y="324"/>
                  </a:cubicBezTo>
                  <a:cubicBezTo>
                    <a:pt x="41" y="320"/>
                    <a:pt x="41" y="320"/>
                    <a:pt x="41" y="320"/>
                  </a:cubicBezTo>
                  <a:cubicBezTo>
                    <a:pt x="34" y="320"/>
                    <a:pt x="34" y="320"/>
                    <a:pt x="34" y="320"/>
                  </a:cubicBezTo>
                  <a:cubicBezTo>
                    <a:pt x="16" y="320"/>
                    <a:pt x="16" y="320"/>
                    <a:pt x="16" y="320"/>
                  </a:cubicBezTo>
                  <a:cubicBezTo>
                    <a:pt x="11" y="320"/>
                    <a:pt x="10" y="318"/>
                    <a:pt x="14" y="315"/>
                  </a:cubicBezTo>
                  <a:cubicBezTo>
                    <a:pt x="30" y="305"/>
                    <a:pt x="30" y="305"/>
                    <a:pt x="30" y="305"/>
                  </a:cubicBezTo>
                  <a:cubicBezTo>
                    <a:pt x="35" y="302"/>
                    <a:pt x="35" y="302"/>
                    <a:pt x="35" y="302"/>
                  </a:cubicBezTo>
                  <a:cubicBezTo>
                    <a:pt x="29" y="301"/>
                    <a:pt x="29" y="301"/>
                    <a:pt x="29" y="301"/>
                  </a:cubicBezTo>
                  <a:cubicBezTo>
                    <a:pt x="10" y="300"/>
                    <a:pt x="10" y="300"/>
                    <a:pt x="10" y="300"/>
                  </a:cubicBezTo>
                  <a:cubicBezTo>
                    <a:pt x="6" y="299"/>
                    <a:pt x="5" y="297"/>
                    <a:pt x="9" y="295"/>
                  </a:cubicBezTo>
                  <a:cubicBezTo>
                    <a:pt x="26" y="286"/>
                    <a:pt x="26" y="286"/>
                    <a:pt x="26" y="286"/>
                  </a:cubicBezTo>
                  <a:cubicBezTo>
                    <a:pt x="31" y="283"/>
                    <a:pt x="31" y="283"/>
                    <a:pt x="31" y="283"/>
                  </a:cubicBezTo>
                  <a:cubicBezTo>
                    <a:pt x="25" y="282"/>
                    <a:pt x="25" y="282"/>
                    <a:pt x="25" y="282"/>
                  </a:cubicBezTo>
                  <a:cubicBezTo>
                    <a:pt x="6" y="279"/>
                    <a:pt x="6" y="279"/>
                    <a:pt x="6" y="279"/>
                  </a:cubicBezTo>
                  <a:cubicBezTo>
                    <a:pt x="2" y="278"/>
                    <a:pt x="2" y="276"/>
                    <a:pt x="6" y="274"/>
                  </a:cubicBezTo>
                  <a:cubicBezTo>
                    <a:pt x="23" y="266"/>
                    <a:pt x="23" y="266"/>
                    <a:pt x="23" y="266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5" y="258"/>
                    <a:pt x="5" y="258"/>
                    <a:pt x="5" y="258"/>
                  </a:cubicBezTo>
                  <a:cubicBezTo>
                    <a:pt x="0" y="257"/>
                    <a:pt x="0" y="255"/>
                    <a:pt x="4" y="253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9" y="245"/>
                    <a:pt x="29" y="245"/>
                    <a:pt x="29" y="245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5" y="236"/>
                    <a:pt x="5" y="236"/>
                    <a:pt x="5" y="236"/>
                  </a:cubicBezTo>
                  <a:cubicBezTo>
                    <a:pt x="0" y="235"/>
                    <a:pt x="1" y="233"/>
                    <a:pt x="5" y="232"/>
                  </a:cubicBezTo>
                  <a:cubicBezTo>
                    <a:pt x="23" y="227"/>
                    <a:pt x="23" y="227"/>
                    <a:pt x="23" y="227"/>
                  </a:cubicBezTo>
                  <a:cubicBezTo>
                    <a:pt x="29" y="226"/>
                    <a:pt x="29" y="226"/>
                    <a:pt x="29" y="226"/>
                  </a:cubicBezTo>
                  <a:cubicBezTo>
                    <a:pt x="24" y="223"/>
                    <a:pt x="24" y="223"/>
                    <a:pt x="24" y="223"/>
                  </a:cubicBezTo>
                  <a:cubicBezTo>
                    <a:pt x="6" y="215"/>
                    <a:pt x="6" y="215"/>
                    <a:pt x="6" y="215"/>
                  </a:cubicBezTo>
                  <a:cubicBezTo>
                    <a:pt x="2" y="214"/>
                    <a:pt x="3" y="212"/>
                    <a:pt x="7" y="211"/>
                  </a:cubicBezTo>
                  <a:cubicBezTo>
                    <a:pt x="26" y="208"/>
                    <a:pt x="26" y="208"/>
                    <a:pt x="26" y="208"/>
                  </a:cubicBezTo>
                  <a:cubicBezTo>
                    <a:pt x="32" y="207"/>
                    <a:pt x="32" y="207"/>
                    <a:pt x="32" y="207"/>
                  </a:cubicBezTo>
                  <a:cubicBezTo>
                    <a:pt x="27" y="204"/>
                    <a:pt x="27" y="204"/>
                    <a:pt x="27" y="204"/>
                  </a:cubicBezTo>
                  <a:cubicBezTo>
                    <a:pt x="10" y="194"/>
                    <a:pt x="10" y="194"/>
                    <a:pt x="10" y="194"/>
                  </a:cubicBezTo>
                  <a:cubicBezTo>
                    <a:pt x="6" y="192"/>
                    <a:pt x="7" y="190"/>
                    <a:pt x="11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6" y="188"/>
                    <a:pt x="36" y="188"/>
                    <a:pt x="36" y="188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16" y="174"/>
                    <a:pt x="16" y="174"/>
                    <a:pt x="16" y="174"/>
                  </a:cubicBezTo>
                  <a:cubicBezTo>
                    <a:pt x="12" y="172"/>
                    <a:pt x="13" y="170"/>
                    <a:pt x="17" y="170"/>
                  </a:cubicBezTo>
                  <a:cubicBezTo>
                    <a:pt x="36" y="170"/>
                    <a:pt x="36" y="170"/>
                    <a:pt x="36" y="170"/>
                  </a:cubicBezTo>
                  <a:cubicBezTo>
                    <a:pt x="42" y="170"/>
                    <a:pt x="42" y="170"/>
                    <a:pt x="42" y="170"/>
                  </a:cubicBezTo>
                  <a:cubicBezTo>
                    <a:pt x="37" y="166"/>
                    <a:pt x="37" y="166"/>
                    <a:pt x="37" y="166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0" y="151"/>
                    <a:pt x="20" y="149"/>
                    <a:pt x="25" y="150"/>
                  </a:cubicBezTo>
                  <a:cubicBezTo>
                    <a:pt x="44" y="152"/>
                    <a:pt x="44" y="152"/>
                    <a:pt x="44" y="152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5" y="148"/>
                    <a:pt x="45" y="148"/>
                    <a:pt x="45" y="148"/>
                  </a:cubicBezTo>
                  <a:cubicBezTo>
                    <a:pt x="32" y="135"/>
                    <a:pt x="32" y="135"/>
                    <a:pt x="32" y="135"/>
                  </a:cubicBezTo>
                  <a:cubicBezTo>
                    <a:pt x="29" y="132"/>
                    <a:pt x="30" y="130"/>
                    <a:pt x="34" y="131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9" y="136"/>
                    <a:pt x="59" y="136"/>
                    <a:pt x="59" y="136"/>
                  </a:cubicBezTo>
                  <a:cubicBezTo>
                    <a:pt x="55" y="131"/>
                    <a:pt x="55" y="131"/>
                    <a:pt x="55" y="131"/>
                  </a:cubicBezTo>
                  <a:cubicBezTo>
                    <a:pt x="43" y="117"/>
                    <a:pt x="43" y="117"/>
                    <a:pt x="43" y="117"/>
                  </a:cubicBezTo>
                  <a:cubicBezTo>
                    <a:pt x="40" y="113"/>
                    <a:pt x="41" y="111"/>
                    <a:pt x="45" y="113"/>
                  </a:cubicBezTo>
                  <a:cubicBezTo>
                    <a:pt x="63" y="118"/>
                    <a:pt x="63" y="118"/>
                    <a:pt x="63" y="118"/>
                  </a:cubicBezTo>
                  <a:cubicBezTo>
                    <a:pt x="69" y="120"/>
                    <a:pt x="69" y="120"/>
                    <a:pt x="69" y="120"/>
                  </a:cubicBezTo>
                  <a:cubicBezTo>
                    <a:pt x="65" y="115"/>
                    <a:pt x="65" y="115"/>
                    <a:pt x="65" y="115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3" y="97"/>
                    <a:pt x="53" y="95"/>
                    <a:pt x="55" y="95"/>
                  </a:cubicBezTo>
                  <a:cubicBezTo>
                    <a:pt x="56" y="95"/>
                    <a:pt x="56" y="95"/>
                    <a:pt x="57" y="96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68" y="83"/>
                    <a:pt x="68" y="83"/>
                    <a:pt x="68" y="83"/>
                  </a:cubicBezTo>
                  <a:cubicBezTo>
                    <a:pt x="67" y="80"/>
                    <a:pt x="67" y="79"/>
                    <a:pt x="69" y="79"/>
                  </a:cubicBezTo>
                  <a:cubicBezTo>
                    <a:pt x="70" y="79"/>
                    <a:pt x="71" y="79"/>
                    <a:pt x="72" y="80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4" y="91"/>
                    <a:pt x="94" y="91"/>
                    <a:pt x="94" y="91"/>
                  </a:cubicBezTo>
                  <a:cubicBezTo>
                    <a:pt x="91" y="85"/>
                    <a:pt x="91" y="85"/>
                    <a:pt x="91" y="85"/>
                  </a:cubicBezTo>
                  <a:cubicBezTo>
                    <a:pt x="83" y="68"/>
                    <a:pt x="83" y="68"/>
                    <a:pt x="83" y="68"/>
                  </a:cubicBezTo>
                  <a:cubicBezTo>
                    <a:pt x="81" y="64"/>
                    <a:pt x="83" y="63"/>
                    <a:pt x="87" y="65"/>
                  </a:cubicBezTo>
                  <a:cubicBezTo>
                    <a:pt x="103" y="75"/>
                    <a:pt x="103" y="75"/>
                    <a:pt x="103" y="75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6" y="72"/>
                    <a:pt x="106" y="72"/>
                    <a:pt x="106" y="72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98" y="50"/>
                    <a:pt x="100" y="49"/>
                    <a:pt x="103" y="52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3" y="66"/>
                    <a:pt x="123" y="66"/>
                    <a:pt x="123" y="66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17" y="43"/>
                    <a:pt x="117" y="43"/>
                    <a:pt x="117" y="43"/>
                  </a:cubicBezTo>
                  <a:cubicBezTo>
                    <a:pt x="116" y="38"/>
                    <a:pt x="117" y="37"/>
                    <a:pt x="121" y="40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40" y="57"/>
                    <a:pt x="140" y="57"/>
                    <a:pt x="140" y="57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4" y="28"/>
                    <a:pt x="136" y="27"/>
                    <a:pt x="139" y="30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4" y="23"/>
                    <a:pt x="154" y="23"/>
                    <a:pt x="154" y="23"/>
                  </a:cubicBezTo>
                  <a:cubicBezTo>
                    <a:pt x="154" y="21"/>
                    <a:pt x="154" y="20"/>
                    <a:pt x="155" y="19"/>
                  </a:cubicBezTo>
                  <a:cubicBezTo>
                    <a:pt x="156" y="19"/>
                    <a:pt x="157" y="20"/>
                    <a:pt x="159" y="21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4" y="35"/>
                    <a:pt x="174" y="35"/>
                    <a:pt x="174" y="3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4"/>
                    <a:pt x="175" y="12"/>
                    <a:pt x="176" y="12"/>
                  </a:cubicBezTo>
                  <a:cubicBezTo>
                    <a:pt x="176" y="12"/>
                    <a:pt x="178" y="13"/>
                    <a:pt x="179" y="14"/>
                  </a:cubicBezTo>
                  <a:cubicBezTo>
                    <a:pt x="189" y="30"/>
                    <a:pt x="189" y="30"/>
                    <a:pt x="189" y="30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3" y="29"/>
                    <a:pt x="193" y="29"/>
                    <a:pt x="193" y="29"/>
                  </a:cubicBezTo>
                  <a:cubicBezTo>
                    <a:pt x="195" y="10"/>
                    <a:pt x="195" y="10"/>
                    <a:pt x="195" y="10"/>
                  </a:cubicBezTo>
                  <a:cubicBezTo>
                    <a:pt x="195" y="6"/>
                    <a:pt x="197" y="6"/>
                    <a:pt x="199" y="9"/>
                  </a:cubicBezTo>
                  <a:cubicBezTo>
                    <a:pt x="208" y="26"/>
                    <a:pt x="208" y="26"/>
                    <a:pt x="208" y="26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25"/>
                    <a:pt x="212" y="25"/>
                    <a:pt x="212" y="25"/>
                  </a:cubicBezTo>
                  <a:cubicBezTo>
                    <a:pt x="216" y="7"/>
                    <a:pt x="216" y="7"/>
                    <a:pt x="216" y="7"/>
                  </a:cubicBezTo>
                  <a:cubicBezTo>
                    <a:pt x="216" y="2"/>
                    <a:pt x="219" y="2"/>
                    <a:pt x="220" y="6"/>
                  </a:cubicBezTo>
                  <a:cubicBezTo>
                    <a:pt x="228" y="23"/>
                    <a:pt x="228" y="23"/>
                    <a:pt x="228" y="23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32" y="23"/>
                    <a:pt x="232" y="23"/>
                    <a:pt x="232" y="23"/>
                  </a:cubicBezTo>
                  <a:cubicBezTo>
                    <a:pt x="236" y="5"/>
                    <a:pt x="236" y="5"/>
                    <a:pt x="236" y="5"/>
                  </a:cubicBezTo>
                  <a:cubicBezTo>
                    <a:pt x="238" y="1"/>
                    <a:pt x="240" y="0"/>
                    <a:pt x="241" y="5"/>
                  </a:cubicBezTo>
                  <a:cubicBezTo>
                    <a:pt x="247" y="23"/>
                    <a:pt x="247" y="23"/>
                    <a:pt x="247" y="23"/>
                  </a:cubicBezTo>
                  <a:cubicBezTo>
                    <a:pt x="249" y="29"/>
                    <a:pt x="249" y="29"/>
                    <a:pt x="249" y="29"/>
                  </a:cubicBezTo>
                  <a:cubicBezTo>
                    <a:pt x="252" y="23"/>
                    <a:pt x="252" y="23"/>
                    <a:pt x="252" y="23"/>
                  </a:cubicBezTo>
                  <a:cubicBezTo>
                    <a:pt x="258" y="5"/>
                    <a:pt x="258" y="5"/>
                    <a:pt x="258" y="5"/>
                  </a:cubicBezTo>
                  <a:cubicBezTo>
                    <a:pt x="259" y="1"/>
                    <a:pt x="262" y="1"/>
                    <a:pt x="263" y="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8" y="29"/>
                    <a:pt x="268" y="29"/>
                    <a:pt x="268" y="29"/>
                  </a:cubicBezTo>
                  <a:cubicBezTo>
                    <a:pt x="271" y="24"/>
                    <a:pt x="271" y="24"/>
                    <a:pt x="271" y="24"/>
                  </a:cubicBezTo>
                  <a:cubicBezTo>
                    <a:pt x="279" y="7"/>
                    <a:pt x="279" y="7"/>
                    <a:pt x="279" y="7"/>
                  </a:cubicBezTo>
                  <a:cubicBezTo>
                    <a:pt x="280" y="5"/>
                    <a:pt x="281" y="4"/>
                    <a:pt x="281" y="4"/>
                  </a:cubicBezTo>
                  <a:cubicBezTo>
                    <a:pt x="282" y="4"/>
                    <a:pt x="283" y="5"/>
                    <a:pt x="283" y="7"/>
                  </a:cubicBezTo>
                  <a:cubicBezTo>
                    <a:pt x="286" y="26"/>
                    <a:pt x="286" y="26"/>
                    <a:pt x="286" y="26"/>
                  </a:cubicBezTo>
                  <a:cubicBezTo>
                    <a:pt x="287" y="33"/>
                    <a:pt x="287" y="33"/>
                    <a:pt x="287" y="33"/>
                  </a:cubicBezTo>
                  <a:cubicBezTo>
                    <a:pt x="290" y="27"/>
                    <a:pt x="290" y="27"/>
                    <a:pt x="290" y="27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1" y="9"/>
                    <a:pt x="302" y="8"/>
                    <a:pt x="303" y="8"/>
                  </a:cubicBezTo>
                  <a:close/>
                  <a:moveTo>
                    <a:pt x="412" y="175"/>
                  </a:moveTo>
                  <a:cubicBezTo>
                    <a:pt x="412" y="175"/>
                    <a:pt x="412" y="175"/>
                    <a:pt x="412" y="175"/>
                  </a:cubicBezTo>
                  <a:cubicBezTo>
                    <a:pt x="411" y="173"/>
                    <a:pt x="410" y="171"/>
                    <a:pt x="409" y="169"/>
                  </a:cubicBezTo>
                  <a:cubicBezTo>
                    <a:pt x="413" y="166"/>
                    <a:pt x="413" y="166"/>
                    <a:pt x="413" y="166"/>
                  </a:cubicBezTo>
                  <a:cubicBezTo>
                    <a:pt x="416" y="164"/>
                    <a:pt x="420" y="162"/>
                    <a:pt x="423" y="160"/>
                  </a:cubicBezTo>
                  <a:cubicBezTo>
                    <a:pt x="424" y="160"/>
                    <a:pt x="423" y="159"/>
                    <a:pt x="422" y="159"/>
                  </a:cubicBezTo>
                  <a:cubicBezTo>
                    <a:pt x="411" y="163"/>
                    <a:pt x="411" y="163"/>
                    <a:pt x="411" y="163"/>
                  </a:cubicBezTo>
                  <a:cubicBezTo>
                    <a:pt x="407" y="165"/>
                    <a:pt x="407" y="165"/>
                    <a:pt x="407" y="165"/>
                  </a:cubicBezTo>
                  <a:cubicBezTo>
                    <a:pt x="406" y="163"/>
                    <a:pt x="405" y="161"/>
                    <a:pt x="404" y="159"/>
                  </a:cubicBezTo>
                  <a:cubicBezTo>
                    <a:pt x="408" y="156"/>
                    <a:pt x="408" y="156"/>
                    <a:pt x="408" y="156"/>
                  </a:cubicBezTo>
                  <a:cubicBezTo>
                    <a:pt x="411" y="154"/>
                    <a:pt x="414" y="152"/>
                    <a:pt x="417" y="149"/>
                  </a:cubicBezTo>
                  <a:cubicBezTo>
                    <a:pt x="418" y="149"/>
                    <a:pt x="417" y="148"/>
                    <a:pt x="416" y="148"/>
                  </a:cubicBezTo>
                  <a:cubicBezTo>
                    <a:pt x="406" y="153"/>
                    <a:pt x="406" y="153"/>
                    <a:pt x="406" y="153"/>
                  </a:cubicBezTo>
                  <a:cubicBezTo>
                    <a:pt x="402" y="155"/>
                    <a:pt x="402" y="155"/>
                    <a:pt x="402" y="155"/>
                  </a:cubicBezTo>
                  <a:cubicBezTo>
                    <a:pt x="401" y="153"/>
                    <a:pt x="400" y="151"/>
                    <a:pt x="398" y="149"/>
                  </a:cubicBezTo>
                  <a:cubicBezTo>
                    <a:pt x="402" y="146"/>
                    <a:pt x="402" y="146"/>
                    <a:pt x="402" y="146"/>
                  </a:cubicBezTo>
                  <a:cubicBezTo>
                    <a:pt x="405" y="144"/>
                    <a:pt x="408" y="141"/>
                    <a:pt x="411" y="139"/>
                  </a:cubicBezTo>
                  <a:cubicBezTo>
                    <a:pt x="411" y="138"/>
                    <a:pt x="410" y="137"/>
                    <a:pt x="410" y="137"/>
                  </a:cubicBezTo>
                  <a:cubicBezTo>
                    <a:pt x="399" y="143"/>
                    <a:pt x="399" y="143"/>
                    <a:pt x="399" y="143"/>
                  </a:cubicBezTo>
                  <a:cubicBezTo>
                    <a:pt x="396" y="145"/>
                    <a:pt x="396" y="145"/>
                    <a:pt x="396" y="145"/>
                  </a:cubicBezTo>
                  <a:cubicBezTo>
                    <a:pt x="394" y="143"/>
                    <a:pt x="393" y="141"/>
                    <a:pt x="392" y="139"/>
                  </a:cubicBezTo>
                  <a:cubicBezTo>
                    <a:pt x="395" y="137"/>
                    <a:pt x="395" y="137"/>
                    <a:pt x="395" y="137"/>
                  </a:cubicBezTo>
                  <a:cubicBezTo>
                    <a:pt x="398" y="134"/>
                    <a:pt x="401" y="131"/>
                    <a:pt x="403" y="129"/>
                  </a:cubicBezTo>
                  <a:cubicBezTo>
                    <a:pt x="404" y="128"/>
                    <a:pt x="403" y="127"/>
                    <a:pt x="402" y="127"/>
                  </a:cubicBezTo>
                  <a:cubicBezTo>
                    <a:pt x="393" y="134"/>
                    <a:pt x="393" y="134"/>
                    <a:pt x="393" y="134"/>
                  </a:cubicBezTo>
                  <a:cubicBezTo>
                    <a:pt x="389" y="136"/>
                    <a:pt x="389" y="136"/>
                    <a:pt x="389" y="136"/>
                  </a:cubicBezTo>
                  <a:cubicBezTo>
                    <a:pt x="388" y="134"/>
                    <a:pt x="386" y="132"/>
                    <a:pt x="385" y="131"/>
                  </a:cubicBezTo>
                  <a:cubicBezTo>
                    <a:pt x="388" y="127"/>
                    <a:pt x="388" y="127"/>
                    <a:pt x="388" y="127"/>
                  </a:cubicBezTo>
                  <a:cubicBezTo>
                    <a:pt x="390" y="125"/>
                    <a:pt x="393" y="122"/>
                    <a:pt x="396" y="119"/>
                  </a:cubicBezTo>
                  <a:cubicBezTo>
                    <a:pt x="396" y="119"/>
                    <a:pt x="395" y="117"/>
                    <a:pt x="394" y="118"/>
                  </a:cubicBezTo>
                  <a:cubicBezTo>
                    <a:pt x="385" y="125"/>
                    <a:pt x="385" y="125"/>
                    <a:pt x="385" y="125"/>
                  </a:cubicBezTo>
                  <a:cubicBezTo>
                    <a:pt x="382" y="127"/>
                    <a:pt x="382" y="127"/>
                    <a:pt x="382" y="127"/>
                  </a:cubicBezTo>
                  <a:cubicBezTo>
                    <a:pt x="380" y="125"/>
                    <a:pt x="379" y="124"/>
                    <a:pt x="377" y="122"/>
                  </a:cubicBezTo>
                  <a:cubicBezTo>
                    <a:pt x="380" y="119"/>
                    <a:pt x="380" y="119"/>
                    <a:pt x="380" y="119"/>
                  </a:cubicBezTo>
                  <a:cubicBezTo>
                    <a:pt x="382" y="116"/>
                    <a:pt x="385" y="113"/>
                    <a:pt x="387" y="110"/>
                  </a:cubicBezTo>
                  <a:cubicBezTo>
                    <a:pt x="388" y="109"/>
                    <a:pt x="387" y="108"/>
                    <a:pt x="386" y="109"/>
                  </a:cubicBezTo>
                  <a:cubicBezTo>
                    <a:pt x="377" y="116"/>
                    <a:pt x="377" y="116"/>
                    <a:pt x="377" y="116"/>
                  </a:cubicBezTo>
                  <a:cubicBezTo>
                    <a:pt x="374" y="119"/>
                    <a:pt x="374" y="119"/>
                    <a:pt x="374" y="119"/>
                  </a:cubicBezTo>
                  <a:cubicBezTo>
                    <a:pt x="372" y="117"/>
                    <a:pt x="371" y="116"/>
                    <a:pt x="369" y="114"/>
                  </a:cubicBezTo>
                  <a:cubicBezTo>
                    <a:pt x="371" y="111"/>
                    <a:pt x="371" y="111"/>
                    <a:pt x="371" y="111"/>
                  </a:cubicBezTo>
                  <a:cubicBezTo>
                    <a:pt x="374" y="108"/>
                    <a:pt x="376" y="105"/>
                    <a:pt x="378" y="101"/>
                  </a:cubicBezTo>
                  <a:cubicBezTo>
                    <a:pt x="379" y="101"/>
                    <a:pt x="378" y="100"/>
                    <a:pt x="377" y="100"/>
                  </a:cubicBezTo>
                  <a:cubicBezTo>
                    <a:pt x="369" y="108"/>
                    <a:pt x="369" y="108"/>
                    <a:pt x="369" y="108"/>
                  </a:cubicBezTo>
                  <a:cubicBezTo>
                    <a:pt x="365" y="111"/>
                    <a:pt x="365" y="111"/>
                    <a:pt x="365" y="111"/>
                  </a:cubicBezTo>
                  <a:cubicBezTo>
                    <a:pt x="364" y="110"/>
                    <a:pt x="362" y="108"/>
                    <a:pt x="360" y="107"/>
                  </a:cubicBezTo>
                  <a:cubicBezTo>
                    <a:pt x="363" y="103"/>
                    <a:pt x="363" y="103"/>
                    <a:pt x="363" y="103"/>
                  </a:cubicBezTo>
                  <a:cubicBezTo>
                    <a:pt x="365" y="100"/>
                    <a:pt x="367" y="97"/>
                    <a:pt x="369" y="93"/>
                  </a:cubicBezTo>
                  <a:cubicBezTo>
                    <a:pt x="369" y="93"/>
                    <a:pt x="368" y="92"/>
                    <a:pt x="367" y="92"/>
                  </a:cubicBezTo>
                  <a:cubicBezTo>
                    <a:pt x="360" y="101"/>
                    <a:pt x="360" y="101"/>
                    <a:pt x="360" y="101"/>
                  </a:cubicBezTo>
                  <a:cubicBezTo>
                    <a:pt x="357" y="104"/>
                    <a:pt x="357" y="104"/>
                    <a:pt x="357" y="104"/>
                  </a:cubicBezTo>
                  <a:cubicBezTo>
                    <a:pt x="355" y="103"/>
                    <a:pt x="353" y="101"/>
                    <a:pt x="351" y="100"/>
                  </a:cubicBezTo>
                  <a:cubicBezTo>
                    <a:pt x="353" y="96"/>
                    <a:pt x="353" y="96"/>
                    <a:pt x="353" y="96"/>
                  </a:cubicBezTo>
                  <a:cubicBezTo>
                    <a:pt x="355" y="93"/>
                    <a:pt x="357" y="89"/>
                    <a:pt x="359" y="86"/>
                  </a:cubicBezTo>
                  <a:cubicBezTo>
                    <a:pt x="359" y="85"/>
                    <a:pt x="358" y="84"/>
                    <a:pt x="357" y="85"/>
                  </a:cubicBezTo>
                  <a:cubicBezTo>
                    <a:pt x="350" y="94"/>
                    <a:pt x="350" y="94"/>
                    <a:pt x="350" y="94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5" y="96"/>
                    <a:pt x="344" y="95"/>
                    <a:pt x="342" y="94"/>
                  </a:cubicBezTo>
                  <a:cubicBezTo>
                    <a:pt x="343" y="90"/>
                    <a:pt x="343" y="90"/>
                    <a:pt x="343" y="90"/>
                  </a:cubicBezTo>
                  <a:cubicBezTo>
                    <a:pt x="345" y="86"/>
                    <a:pt x="347" y="83"/>
                    <a:pt x="348" y="79"/>
                  </a:cubicBezTo>
                  <a:cubicBezTo>
                    <a:pt x="349" y="79"/>
                    <a:pt x="347" y="78"/>
                    <a:pt x="347" y="78"/>
                  </a:cubicBezTo>
                  <a:cubicBezTo>
                    <a:pt x="340" y="88"/>
                    <a:pt x="340" y="88"/>
                    <a:pt x="340" y="88"/>
                  </a:cubicBezTo>
                  <a:cubicBezTo>
                    <a:pt x="338" y="91"/>
                    <a:pt x="338" y="91"/>
                    <a:pt x="338" y="91"/>
                  </a:cubicBezTo>
                  <a:cubicBezTo>
                    <a:pt x="336" y="90"/>
                    <a:pt x="334" y="89"/>
                    <a:pt x="332" y="88"/>
                  </a:cubicBezTo>
                  <a:cubicBezTo>
                    <a:pt x="333" y="84"/>
                    <a:pt x="333" y="84"/>
                    <a:pt x="333" y="84"/>
                  </a:cubicBezTo>
                  <a:cubicBezTo>
                    <a:pt x="335" y="80"/>
                    <a:pt x="336" y="77"/>
                    <a:pt x="338" y="73"/>
                  </a:cubicBezTo>
                  <a:cubicBezTo>
                    <a:pt x="338" y="73"/>
                    <a:pt x="337" y="72"/>
                    <a:pt x="336" y="72"/>
                  </a:cubicBezTo>
                  <a:cubicBezTo>
                    <a:pt x="330" y="82"/>
                    <a:pt x="330" y="82"/>
                    <a:pt x="330" y="82"/>
                  </a:cubicBezTo>
                  <a:cubicBezTo>
                    <a:pt x="328" y="86"/>
                    <a:pt x="328" y="86"/>
                    <a:pt x="328" y="86"/>
                  </a:cubicBezTo>
                  <a:cubicBezTo>
                    <a:pt x="326" y="85"/>
                    <a:pt x="324" y="84"/>
                    <a:pt x="322" y="83"/>
                  </a:cubicBezTo>
                  <a:cubicBezTo>
                    <a:pt x="323" y="79"/>
                    <a:pt x="323" y="79"/>
                    <a:pt x="323" y="79"/>
                  </a:cubicBezTo>
                  <a:cubicBezTo>
                    <a:pt x="324" y="75"/>
                    <a:pt x="325" y="72"/>
                    <a:pt x="327" y="68"/>
                  </a:cubicBezTo>
                  <a:cubicBezTo>
                    <a:pt x="327" y="67"/>
                    <a:pt x="325" y="67"/>
                    <a:pt x="325" y="67"/>
                  </a:cubicBezTo>
                  <a:cubicBezTo>
                    <a:pt x="319" y="77"/>
                    <a:pt x="319" y="77"/>
                    <a:pt x="319" y="77"/>
                  </a:cubicBezTo>
                  <a:cubicBezTo>
                    <a:pt x="317" y="81"/>
                    <a:pt x="317" y="81"/>
                    <a:pt x="317" y="81"/>
                  </a:cubicBezTo>
                  <a:cubicBezTo>
                    <a:pt x="315" y="80"/>
                    <a:pt x="313" y="79"/>
                    <a:pt x="311" y="79"/>
                  </a:cubicBezTo>
                  <a:cubicBezTo>
                    <a:pt x="312" y="74"/>
                    <a:pt x="312" y="74"/>
                    <a:pt x="312" y="74"/>
                  </a:cubicBezTo>
                  <a:cubicBezTo>
                    <a:pt x="313" y="71"/>
                    <a:pt x="314" y="67"/>
                    <a:pt x="315" y="63"/>
                  </a:cubicBezTo>
                  <a:cubicBezTo>
                    <a:pt x="315" y="62"/>
                    <a:pt x="314" y="62"/>
                    <a:pt x="313" y="63"/>
                  </a:cubicBezTo>
                  <a:cubicBezTo>
                    <a:pt x="308" y="73"/>
                    <a:pt x="308" y="73"/>
                    <a:pt x="308" y="73"/>
                  </a:cubicBezTo>
                  <a:cubicBezTo>
                    <a:pt x="307" y="77"/>
                    <a:pt x="307" y="77"/>
                    <a:pt x="307" y="77"/>
                  </a:cubicBezTo>
                  <a:cubicBezTo>
                    <a:pt x="305" y="76"/>
                    <a:pt x="302" y="76"/>
                    <a:pt x="300" y="75"/>
                  </a:cubicBezTo>
                  <a:cubicBezTo>
                    <a:pt x="301" y="71"/>
                    <a:pt x="301" y="71"/>
                    <a:pt x="301" y="71"/>
                  </a:cubicBezTo>
                  <a:cubicBezTo>
                    <a:pt x="302" y="67"/>
                    <a:pt x="303" y="63"/>
                    <a:pt x="303" y="59"/>
                  </a:cubicBezTo>
                  <a:cubicBezTo>
                    <a:pt x="303" y="59"/>
                    <a:pt x="302" y="58"/>
                    <a:pt x="302" y="59"/>
                  </a:cubicBezTo>
                  <a:cubicBezTo>
                    <a:pt x="297" y="70"/>
                    <a:pt x="297" y="70"/>
                    <a:pt x="297" y="70"/>
                  </a:cubicBezTo>
                  <a:cubicBezTo>
                    <a:pt x="296" y="74"/>
                    <a:pt x="296" y="74"/>
                    <a:pt x="296" y="74"/>
                  </a:cubicBezTo>
                  <a:cubicBezTo>
                    <a:pt x="294" y="73"/>
                    <a:pt x="291" y="72"/>
                    <a:pt x="289" y="72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0" y="64"/>
                    <a:pt x="291" y="60"/>
                    <a:pt x="291" y="56"/>
                  </a:cubicBezTo>
                  <a:cubicBezTo>
                    <a:pt x="291" y="55"/>
                    <a:pt x="290" y="55"/>
                    <a:pt x="290" y="56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5" y="71"/>
                    <a:pt x="285" y="71"/>
                    <a:pt x="285" y="71"/>
                  </a:cubicBezTo>
                  <a:cubicBezTo>
                    <a:pt x="283" y="70"/>
                    <a:pt x="280" y="70"/>
                    <a:pt x="278" y="70"/>
                  </a:cubicBezTo>
                  <a:cubicBezTo>
                    <a:pt x="278" y="65"/>
                    <a:pt x="278" y="65"/>
                    <a:pt x="278" y="65"/>
                  </a:cubicBezTo>
                  <a:cubicBezTo>
                    <a:pt x="279" y="61"/>
                    <a:pt x="279" y="58"/>
                    <a:pt x="279" y="54"/>
                  </a:cubicBezTo>
                  <a:cubicBezTo>
                    <a:pt x="279" y="53"/>
                    <a:pt x="278" y="53"/>
                    <a:pt x="277" y="53"/>
                  </a:cubicBezTo>
                  <a:cubicBezTo>
                    <a:pt x="275" y="65"/>
                    <a:pt x="275" y="65"/>
                    <a:pt x="275" y="65"/>
                  </a:cubicBezTo>
                  <a:cubicBezTo>
                    <a:pt x="274" y="69"/>
                    <a:pt x="274" y="69"/>
                    <a:pt x="274" y="69"/>
                  </a:cubicBezTo>
                  <a:cubicBezTo>
                    <a:pt x="271" y="68"/>
                    <a:pt x="269" y="68"/>
                    <a:pt x="267" y="68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0"/>
                    <a:pt x="267" y="56"/>
                    <a:pt x="267" y="52"/>
                  </a:cubicBezTo>
                  <a:cubicBezTo>
                    <a:pt x="267" y="51"/>
                    <a:pt x="265" y="51"/>
                    <a:pt x="265" y="5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7"/>
                    <a:pt x="262" y="67"/>
                    <a:pt x="262" y="67"/>
                  </a:cubicBezTo>
                  <a:cubicBezTo>
                    <a:pt x="260" y="67"/>
                    <a:pt x="258" y="67"/>
                    <a:pt x="255" y="67"/>
                  </a:cubicBezTo>
                  <a:cubicBezTo>
                    <a:pt x="255" y="63"/>
                    <a:pt x="255" y="63"/>
                    <a:pt x="255" y="63"/>
                  </a:cubicBezTo>
                  <a:cubicBezTo>
                    <a:pt x="255" y="59"/>
                    <a:pt x="255" y="55"/>
                    <a:pt x="255" y="51"/>
                  </a:cubicBezTo>
                  <a:cubicBezTo>
                    <a:pt x="255" y="50"/>
                    <a:pt x="253" y="50"/>
                    <a:pt x="253" y="51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1" y="67"/>
                    <a:pt x="251" y="67"/>
                    <a:pt x="251" y="67"/>
                  </a:cubicBezTo>
                  <a:cubicBezTo>
                    <a:pt x="249" y="67"/>
                    <a:pt x="246" y="67"/>
                    <a:pt x="244" y="67"/>
                  </a:cubicBezTo>
                  <a:cubicBezTo>
                    <a:pt x="244" y="63"/>
                    <a:pt x="244" y="63"/>
                    <a:pt x="244" y="63"/>
                  </a:cubicBezTo>
                  <a:cubicBezTo>
                    <a:pt x="243" y="59"/>
                    <a:pt x="243" y="55"/>
                    <a:pt x="242" y="51"/>
                  </a:cubicBezTo>
                  <a:cubicBezTo>
                    <a:pt x="242" y="50"/>
                    <a:pt x="240" y="50"/>
                    <a:pt x="240" y="51"/>
                  </a:cubicBezTo>
                  <a:cubicBezTo>
                    <a:pt x="240" y="63"/>
                    <a:pt x="240" y="63"/>
                    <a:pt x="240" y="63"/>
                  </a:cubicBezTo>
                  <a:cubicBezTo>
                    <a:pt x="239" y="67"/>
                    <a:pt x="239" y="67"/>
                    <a:pt x="239" y="67"/>
                  </a:cubicBezTo>
                  <a:cubicBezTo>
                    <a:pt x="237" y="67"/>
                    <a:pt x="235" y="67"/>
                    <a:pt x="233" y="67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1" y="59"/>
                    <a:pt x="230" y="56"/>
                    <a:pt x="230" y="52"/>
                  </a:cubicBezTo>
                  <a:cubicBezTo>
                    <a:pt x="230" y="51"/>
                    <a:pt x="228" y="51"/>
                    <a:pt x="228" y="52"/>
                  </a:cubicBezTo>
                  <a:cubicBezTo>
                    <a:pt x="228" y="64"/>
                    <a:pt x="228" y="64"/>
                    <a:pt x="228" y="64"/>
                  </a:cubicBezTo>
                  <a:cubicBezTo>
                    <a:pt x="228" y="68"/>
                    <a:pt x="228" y="68"/>
                    <a:pt x="228" y="68"/>
                  </a:cubicBezTo>
                  <a:cubicBezTo>
                    <a:pt x="226" y="68"/>
                    <a:pt x="224" y="68"/>
                    <a:pt x="221" y="69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1"/>
                    <a:pt x="218" y="57"/>
                    <a:pt x="217" y="53"/>
                  </a:cubicBezTo>
                  <a:cubicBezTo>
                    <a:pt x="217" y="53"/>
                    <a:pt x="216" y="53"/>
                    <a:pt x="216" y="54"/>
                  </a:cubicBezTo>
                  <a:cubicBezTo>
                    <a:pt x="217" y="65"/>
                    <a:pt x="217" y="65"/>
                    <a:pt x="217" y="65"/>
                  </a:cubicBezTo>
                  <a:cubicBezTo>
                    <a:pt x="217" y="69"/>
                    <a:pt x="217" y="69"/>
                    <a:pt x="217" y="69"/>
                  </a:cubicBezTo>
                  <a:cubicBezTo>
                    <a:pt x="215" y="70"/>
                    <a:pt x="212" y="70"/>
                    <a:pt x="210" y="71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3"/>
                    <a:pt x="206" y="59"/>
                    <a:pt x="205" y="56"/>
                  </a:cubicBezTo>
                  <a:cubicBezTo>
                    <a:pt x="205" y="55"/>
                    <a:pt x="204" y="55"/>
                    <a:pt x="204" y="5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72"/>
                    <a:pt x="206" y="72"/>
                    <a:pt x="206" y="72"/>
                  </a:cubicBezTo>
                  <a:cubicBezTo>
                    <a:pt x="203" y="72"/>
                    <a:pt x="201" y="73"/>
                    <a:pt x="199" y="73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6" y="66"/>
                    <a:pt x="195" y="62"/>
                    <a:pt x="193" y="59"/>
                  </a:cubicBezTo>
                  <a:cubicBezTo>
                    <a:pt x="193" y="58"/>
                    <a:pt x="191" y="58"/>
                    <a:pt x="192" y="59"/>
                  </a:cubicBezTo>
                  <a:cubicBezTo>
                    <a:pt x="194" y="70"/>
                    <a:pt x="194" y="70"/>
                    <a:pt x="194" y="70"/>
                  </a:cubicBezTo>
                  <a:cubicBezTo>
                    <a:pt x="195" y="75"/>
                    <a:pt x="195" y="75"/>
                    <a:pt x="195" y="75"/>
                  </a:cubicBezTo>
                  <a:cubicBezTo>
                    <a:pt x="192" y="75"/>
                    <a:pt x="190" y="76"/>
                    <a:pt x="188" y="77"/>
                  </a:cubicBezTo>
                  <a:cubicBezTo>
                    <a:pt x="186" y="73"/>
                    <a:pt x="186" y="73"/>
                    <a:pt x="186" y="73"/>
                  </a:cubicBezTo>
                  <a:cubicBezTo>
                    <a:pt x="185" y="69"/>
                    <a:pt x="183" y="66"/>
                    <a:pt x="181" y="62"/>
                  </a:cubicBezTo>
                  <a:cubicBezTo>
                    <a:pt x="181" y="62"/>
                    <a:pt x="180" y="62"/>
                    <a:pt x="180" y="63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2" y="79"/>
                    <a:pt x="180" y="80"/>
                    <a:pt x="178" y="81"/>
                  </a:cubicBezTo>
                  <a:cubicBezTo>
                    <a:pt x="175" y="77"/>
                    <a:pt x="175" y="77"/>
                    <a:pt x="175" y="77"/>
                  </a:cubicBezTo>
                  <a:cubicBezTo>
                    <a:pt x="174" y="74"/>
                    <a:pt x="172" y="70"/>
                    <a:pt x="170" y="67"/>
                  </a:cubicBezTo>
                  <a:cubicBezTo>
                    <a:pt x="170" y="66"/>
                    <a:pt x="168" y="67"/>
                    <a:pt x="168" y="68"/>
                  </a:cubicBezTo>
                  <a:cubicBezTo>
                    <a:pt x="172" y="79"/>
                    <a:pt x="172" y="79"/>
                    <a:pt x="172" y="79"/>
                  </a:cubicBezTo>
                  <a:cubicBezTo>
                    <a:pt x="173" y="83"/>
                    <a:pt x="173" y="83"/>
                    <a:pt x="173" y="83"/>
                  </a:cubicBezTo>
                  <a:cubicBezTo>
                    <a:pt x="171" y="83"/>
                    <a:pt x="169" y="84"/>
                    <a:pt x="167" y="85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3" y="79"/>
                    <a:pt x="161" y="75"/>
                    <a:pt x="159" y="72"/>
                  </a:cubicBezTo>
                  <a:cubicBezTo>
                    <a:pt x="158" y="71"/>
                    <a:pt x="157" y="72"/>
                    <a:pt x="157" y="73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1" y="89"/>
                    <a:pt x="159" y="90"/>
                    <a:pt x="157" y="91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2" y="84"/>
                    <a:pt x="150" y="81"/>
                    <a:pt x="148" y="78"/>
                  </a:cubicBezTo>
                  <a:cubicBezTo>
                    <a:pt x="147" y="77"/>
                    <a:pt x="146" y="78"/>
                    <a:pt x="146" y="79"/>
                  </a:cubicBezTo>
                  <a:cubicBezTo>
                    <a:pt x="151" y="89"/>
                    <a:pt x="151" y="89"/>
                    <a:pt x="151" y="89"/>
                  </a:cubicBezTo>
                  <a:cubicBezTo>
                    <a:pt x="153" y="93"/>
                    <a:pt x="153" y="93"/>
                    <a:pt x="153" y="93"/>
                  </a:cubicBezTo>
                  <a:cubicBezTo>
                    <a:pt x="151" y="94"/>
                    <a:pt x="149" y="96"/>
                    <a:pt x="147" y="97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2" y="91"/>
                    <a:pt x="140" y="88"/>
                    <a:pt x="137" y="85"/>
                  </a:cubicBezTo>
                  <a:cubicBezTo>
                    <a:pt x="137" y="84"/>
                    <a:pt x="136" y="85"/>
                    <a:pt x="136" y="8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4" y="99"/>
                    <a:pt x="144" y="99"/>
                    <a:pt x="144" y="99"/>
                  </a:cubicBezTo>
                  <a:cubicBezTo>
                    <a:pt x="142" y="101"/>
                    <a:pt x="140" y="102"/>
                    <a:pt x="138" y="103"/>
                  </a:cubicBezTo>
                  <a:cubicBezTo>
                    <a:pt x="135" y="100"/>
                    <a:pt x="135" y="100"/>
                    <a:pt x="135" y="100"/>
                  </a:cubicBezTo>
                  <a:cubicBezTo>
                    <a:pt x="133" y="97"/>
                    <a:pt x="130" y="95"/>
                    <a:pt x="127" y="92"/>
                  </a:cubicBezTo>
                  <a:cubicBezTo>
                    <a:pt x="127" y="91"/>
                    <a:pt x="126" y="92"/>
                    <a:pt x="126" y="93"/>
                  </a:cubicBezTo>
                  <a:cubicBezTo>
                    <a:pt x="132" y="103"/>
                    <a:pt x="132" y="103"/>
                    <a:pt x="132" y="103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3" y="108"/>
                    <a:pt x="131" y="109"/>
                    <a:pt x="129" y="111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3" y="105"/>
                    <a:pt x="121" y="102"/>
                    <a:pt x="118" y="100"/>
                  </a:cubicBezTo>
                  <a:cubicBezTo>
                    <a:pt x="117" y="99"/>
                    <a:pt x="116" y="100"/>
                    <a:pt x="116" y="101"/>
                  </a:cubicBezTo>
                  <a:cubicBezTo>
                    <a:pt x="123" y="110"/>
                    <a:pt x="123" y="110"/>
                    <a:pt x="123" y="110"/>
                  </a:cubicBezTo>
                  <a:cubicBezTo>
                    <a:pt x="126" y="114"/>
                    <a:pt x="126" y="114"/>
                    <a:pt x="126" y="114"/>
                  </a:cubicBezTo>
                  <a:cubicBezTo>
                    <a:pt x="124" y="115"/>
                    <a:pt x="122" y="117"/>
                    <a:pt x="121" y="118"/>
                  </a:cubicBezTo>
                  <a:cubicBezTo>
                    <a:pt x="118" y="116"/>
                    <a:pt x="118" y="116"/>
                    <a:pt x="118" y="116"/>
                  </a:cubicBezTo>
                  <a:cubicBezTo>
                    <a:pt x="115" y="113"/>
                    <a:pt x="112" y="111"/>
                    <a:pt x="109" y="108"/>
                  </a:cubicBezTo>
                  <a:cubicBezTo>
                    <a:pt x="108" y="108"/>
                    <a:pt x="107" y="109"/>
                    <a:pt x="107" y="109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8" y="122"/>
                    <a:pt x="118" y="122"/>
                    <a:pt x="118" y="122"/>
                  </a:cubicBezTo>
                  <a:cubicBezTo>
                    <a:pt x="116" y="123"/>
                    <a:pt x="114" y="125"/>
                    <a:pt x="113" y="126"/>
                  </a:cubicBezTo>
                  <a:cubicBezTo>
                    <a:pt x="110" y="124"/>
                    <a:pt x="110" y="124"/>
                    <a:pt x="110" y="124"/>
                  </a:cubicBezTo>
                  <a:cubicBezTo>
                    <a:pt x="106" y="122"/>
                    <a:pt x="103" y="119"/>
                    <a:pt x="100" y="117"/>
                  </a:cubicBezTo>
                  <a:cubicBezTo>
                    <a:pt x="100" y="117"/>
                    <a:pt x="98" y="118"/>
                    <a:pt x="99" y="118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10" y="130"/>
                    <a:pt x="110" y="130"/>
                    <a:pt x="110" y="130"/>
                  </a:cubicBezTo>
                  <a:cubicBezTo>
                    <a:pt x="108" y="132"/>
                    <a:pt x="107" y="133"/>
                    <a:pt x="106" y="135"/>
                  </a:cubicBezTo>
                  <a:cubicBezTo>
                    <a:pt x="102" y="133"/>
                    <a:pt x="102" y="133"/>
                    <a:pt x="102" y="133"/>
                  </a:cubicBezTo>
                  <a:cubicBezTo>
                    <a:pt x="99" y="131"/>
                    <a:pt x="95" y="129"/>
                    <a:pt x="92" y="127"/>
                  </a:cubicBezTo>
                  <a:cubicBezTo>
                    <a:pt x="92" y="126"/>
                    <a:pt x="91" y="127"/>
                    <a:pt x="91" y="128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1" y="141"/>
                    <a:pt x="100" y="142"/>
                    <a:pt x="99" y="144"/>
                  </a:cubicBezTo>
                  <a:cubicBezTo>
                    <a:pt x="95" y="142"/>
                    <a:pt x="95" y="142"/>
                    <a:pt x="95" y="142"/>
                  </a:cubicBezTo>
                  <a:cubicBezTo>
                    <a:pt x="92" y="140"/>
                    <a:pt x="88" y="139"/>
                    <a:pt x="85" y="137"/>
                  </a:cubicBezTo>
                  <a:cubicBezTo>
                    <a:pt x="84" y="136"/>
                    <a:pt x="83" y="138"/>
                    <a:pt x="84" y="138"/>
                  </a:cubicBezTo>
                  <a:cubicBezTo>
                    <a:pt x="93" y="145"/>
                    <a:pt x="93" y="145"/>
                    <a:pt x="93" y="145"/>
                  </a:cubicBezTo>
                  <a:cubicBezTo>
                    <a:pt x="96" y="148"/>
                    <a:pt x="96" y="148"/>
                    <a:pt x="96" y="148"/>
                  </a:cubicBezTo>
                  <a:cubicBezTo>
                    <a:pt x="95" y="150"/>
                    <a:pt x="94" y="152"/>
                    <a:pt x="93" y="154"/>
                  </a:cubicBezTo>
                  <a:cubicBezTo>
                    <a:pt x="89" y="152"/>
                    <a:pt x="89" y="152"/>
                    <a:pt x="89" y="152"/>
                  </a:cubicBezTo>
                  <a:cubicBezTo>
                    <a:pt x="85" y="150"/>
                    <a:pt x="82" y="149"/>
                    <a:pt x="78" y="147"/>
                  </a:cubicBezTo>
                  <a:cubicBezTo>
                    <a:pt x="78" y="147"/>
                    <a:pt x="77" y="148"/>
                    <a:pt x="77" y="149"/>
                  </a:cubicBezTo>
                  <a:cubicBezTo>
                    <a:pt x="87" y="155"/>
                    <a:pt x="87" y="155"/>
                    <a:pt x="87" y="155"/>
                  </a:cubicBezTo>
                  <a:cubicBezTo>
                    <a:pt x="90" y="158"/>
                    <a:pt x="90" y="158"/>
                    <a:pt x="90" y="158"/>
                  </a:cubicBezTo>
                  <a:cubicBezTo>
                    <a:pt x="89" y="160"/>
                    <a:pt x="88" y="162"/>
                    <a:pt x="87" y="164"/>
                  </a:cubicBezTo>
                  <a:cubicBezTo>
                    <a:pt x="83" y="162"/>
                    <a:pt x="83" y="162"/>
                    <a:pt x="83" y="162"/>
                  </a:cubicBezTo>
                  <a:cubicBezTo>
                    <a:pt x="79" y="161"/>
                    <a:pt x="76" y="159"/>
                    <a:pt x="72" y="158"/>
                  </a:cubicBezTo>
                  <a:cubicBezTo>
                    <a:pt x="72" y="158"/>
                    <a:pt x="71" y="159"/>
                    <a:pt x="72" y="159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5" y="168"/>
                    <a:pt x="85" y="168"/>
                    <a:pt x="85" y="168"/>
                  </a:cubicBezTo>
                  <a:cubicBezTo>
                    <a:pt x="84" y="170"/>
                    <a:pt x="83" y="172"/>
                    <a:pt x="82" y="174"/>
                  </a:cubicBezTo>
                  <a:cubicBezTo>
                    <a:pt x="78" y="173"/>
                    <a:pt x="78" y="173"/>
                    <a:pt x="78" y="173"/>
                  </a:cubicBezTo>
                  <a:cubicBezTo>
                    <a:pt x="74" y="172"/>
                    <a:pt x="71" y="170"/>
                    <a:pt x="67" y="169"/>
                  </a:cubicBezTo>
                  <a:cubicBezTo>
                    <a:pt x="66" y="169"/>
                    <a:pt x="66" y="170"/>
                    <a:pt x="66" y="171"/>
                  </a:cubicBezTo>
                  <a:cubicBezTo>
                    <a:pt x="76" y="176"/>
                    <a:pt x="76" y="176"/>
                    <a:pt x="76" y="176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79" y="180"/>
                    <a:pt x="79" y="182"/>
                    <a:pt x="78" y="185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0" y="183"/>
                    <a:pt x="66" y="182"/>
                    <a:pt x="62" y="181"/>
                  </a:cubicBezTo>
                  <a:cubicBezTo>
                    <a:pt x="62" y="180"/>
                    <a:pt x="61" y="182"/>
                    <a:pt x="62" y="182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6" y="189"/>
                    <a:pt x="76" y="189"/>
                    <a:pt x="76" y="189"/>
                  </a:cubicBezTo>
                  <a:cubicBezTo>
                    <a:pt x="76" y="191"/>
                    <a:pt x="75" y="193"/>
                    <a:pt x="74" y="195"/>
                  </a:cubicBezTo>
                  <a:cubicBezTo>
                    <a:pt x="70" y="195"/>
                    <a:pt x="70" y="195"/>
                    <a:pt x="70" y="195"/>
                  </a:cubicBezTo>
                  <a:cubicBezTo>
                    <a:pt x="66" y="194"/>
                    <a:pt x="62" y="193"/>
                    <a:pt x="59" y="192"/>
                  </a:cubicBezTo>
                  <a:cubicBezTo>
                    <a:pt x="58" y="192"/>
                    <a:pt x="57" y="194"/>
                    <a:pt x="58" y="194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3" y="200"/>
                    <a:pt x="73" y="200"/>
                    <a:pt x="73" y="200"/>
                  </a:cubicBezTo>
                  <a:cubicBezTo>
                    <a:pt x="72" y="202"/>
                    <a:pt x="72" y="204"/>
                    <a:pt x="71" y="206"/>
                  </a:cubicBezTo>
                  <a:cubicBezTo>
                    <a:pt x="67" y="206"/>
                    <a:pt x="67" y="206"/>
                    <a:pt x="67" y="206"/>
                  </a:cubicBezTo>
                  <a:cubicBezTo>
                    <a:pt x="63" y="205"/>
                    <a:pt x="59" y="205"/>
                    <a:pt x="56" y="204"/>
                  </a:cubicBezTo>
                  <a:cubicBezTo>
                    <a:pt x="55" y="204"/>
                    <a:pt x="54" y="206"/>
                    <a:pt x="55" y="206"/>
                  </a:cubicBezTo>
                  <a:cubicBezTo>
                    <a:pt x="66" y="210"/>
                    <a:pt x="66" y="210"/>
                    <a:pt x="66" y="210"/>
                  </a:cubicBezTo>
                  <a:cubicBezTo>
                    <a:pt x="70" y="211"/>
                    <a:pt x="70" y="211"/>
                    <a:pt x="70" y="211"/>
                  </a:cubicBezTo>
                  <a:cubicBezTo>
                    <a:pt x="70" y="213"/>
                    <a:pt x="69" y="215"/>
                    <a:pt x="69" y="218"/>
                  </a:cubicBezTo>
                  <a:cubicBezTo>
                    <a:pt x="65" y="217"/>
                    <a:pt x="65" y="217"/>
                    <a:pt x="65" y="217"/>
                  </a:cubicBezTo>
                  <a:cubicBezTo>
                    <a:pt x="61" y="217"/>
                    <a:pt x="57" y="217"/>
                    <a:pt x="53" y="217"/>
                  </a:cubicBezTo>
                  <a:cubicBezTo>
                    <a:pt x="52" y="217"/>
                    <a:pt x="52" y="218"/>
                    <a:pt x="53" y="218"/>
                  </a:cubicBezTo>
                  <a:cubicBezTo>
                    <a:pt x="64" y="221"/>
                    <a:pt x="64" y="221"/>
                    <a:pt x="64" y="221"/>
                  </a:cubicBezTo>
                  <a:cubicBezTo>
                    <a:pt x="68" y="222"/>
                    <a:pt x="68" y="222"/>
                    <a:pt x="68" y="222"/>
                  </a:cubicBezTo>
                  <a:cubicBezTo>
                    <a:pt x="68" y="224"/>
                    <a:pt x="68" y="227"/>
                    <a:pt x="67" y="229"/>
                  </a:cubicBezTo>
                  <a:cubicBezTo>
                    <a:pt x="63" y="229"/>
                    <a:pt x="63" y="229"/>
                    <a:pt x="63" y="229"/>
                  </a:cubicBezTo>
                  <a:cubicBezTo>
                    <a:pt x="59" y="229"/>
                    <a:pt x="55" y="229"/>
                    <a:pt x="52" y="229"/>
                  </a:cubicBezTo>
                  <a:cubicBezTo>
                    <a:pt x="51" y="229"/>
                    <a:pt x="51" y="230"/>
                    <a:pt x="51" y="231"/>
                  </a:cubicBezTo>
                  <a:cubicBezTo>
                    <a:pt x="63" y="233"/>
                    <a:pt x="63" y="233"/>
                    <a:pt x="63" y="233"/>
                  </a:cubicBezTo>
                  <a:cubicBezTo>
                    <a:pt x="67" y="234"/>
                    <a:pt x="67" y="234"/>
                    <a:pt x="67" y="234"/>
                  </a:cubicBezTo>
                  <a:cubicBezTo>
                    <a:pt x="67" y="236"/>
                    <a:pt x="67" y="238"/>
                    <a:pt x="67" y="240"/>
                  </a:cubicBezTo>
                  <a:cubicBezTo>
                    <a:pt x="62" y="241"/>
                    <a:pt x="62" y="241"/>
                    <a:pt x="62" y="241"/>
                  </a:cubicBezTo>
                  <a:cubicBezTo>
                    <a:pt x="59" y="241"/>
                    <a:pt x="55" y="241"/>
                    <a:pt x="51" y="241"/>
                  </a:cubicBezTo>
                  <a:cubicBezTo>
                    <a:pt x="50" y="241"/>
                    <a:pt x="50" y="243"/>
                    <a:pt x="51" y="243"/>
                  </a:cubicBezTo>
                  <a:cubicBezTo>
                    <a:pt x="62" y="244"/>
                    <a:pt x="62" y="244"/>
                    <a:pt x="62" y="244"/>
                  </a:cubicBezTo>
                  <a:cubicBezTo>
                    <a:pt x="67" y="245"/>
                    <a:pt x="67" y="245"/>
                    <a:pt x="67" y="245"/>
                  </a:cubicBezTo>
                  <a:cubicBezTo>
                    <a:pt x="66" y="247"/>
                    <a:pt x="67" y="249"/>
                    <a:pt x="67" y="252"/>
                  </a:cubicBezTo>
                  <a:cubicBezTo>
                    <a:pt x="62" y="252"/>
                    <a:pt x="62" y="252"/>
                    <a:pt x="62" y="252"/>
                  </a:cubicBezTo>
                  <a:cubicBezTo>
                    <a:pt x="59" y="253"/>
                    <a:pt x="55" y="253"/>
                    <a:pt x="51" y="254"/>
                  </a:cubicBezTo>
                  <a:cubicBezTo>
                    <a:pt x="50" y="254"/>
                    <a:pt x="50" y="255"/>
                    <a:pt x="51" y="255"/>
                  </a:cubicBezTo>
                  <a:cubicBezTo>
                    <a:pt x="62" y="256"/>
                    <a:pt x="62" y="256"/>
                    <a:pt x="62" y="256"/>
                  </a:cubicBezTo>
                  <a:cubicBezTo>
                    <a:pt x="67" y="256"/>
                    <a:pt x="67" y="256"/>
                    <a:pt x="67" y="256"/>
                  </a:cubicBezTo>
                  <a:cubicBezTo>
                    <a:pt x="67" y="259"/>
                    <a:pt x="67" y="261"/>
                    <a:pt x="67" y="263"/>
                  </a:cubicBezTo>
                  <a:cubicBezTo>
                    <a:pt x="63" y="264"/>
                    <a:pt x="63" y="264"/>
                    <a:pt x="63" y="264"/>
                  </a:cubicBezTo>
                  <a:cubicBezTo>
                    <a:pt x="59" y="265"/>
                    <a:pt x="55" y="265"/>
                    <a:pt x="52" y="266"/>
                  </a:cubicBezTo>
                  <a:cubicBezTo>
                    <a:pt x="51" y="266"/>
                    <a:pt x="51" y="268"/>
                    <a:pt x="52" y="268"/>
                  </a:cubicBezTo>
                  <a:cubicBezTo>
                    <a:pt x="63" y="268"/>
                    <a:pt x="63" y="268"/>
                    <a:pt x="63" y="268"/>
                  </a:cubicBezTo>
                  <a:cubicBezTo>
                    <a:pt x="68" y="268"/>
                    <a:pt x="68" y="268"/>
                    <a:pt x="68" y="268"/>
                  </a:cubicBezTo>
                  <a:cubicBezTo>
                    <a:pt x="68" y="270"/>
                    <a:pt x="68" y="272"/>
                    <a:pt x="69" y="274"/>
                  </a:cubicBezTo>
                  <a:cubicBezTo>
                    <a:pt x="64" y="275"/>
                    <a:pt x="64" y="275"/>
                    <a:pt x="64" y="275"/>
                  </a:cubicBezTo>
                  <a:cubicBezTo>
                    <a:pt x="61" y="276"/>
                    <a:pt x="57" y="277"/>
                    <a:pt x="53" y="278"/>
                  </a:cubicBezTo>
                  <a:cubicBezTo>
                    <a:pt x="52" y="279"/>
                    <a:pt x="53" y="280"/>
                    <a:pt x="54" y="280"/>
                  </a:cubicBezTo>
                  <a:cubicBezTo>
                    <a:pt x="65" y="279"/>
                    <a:pt x="65" y="279"/>
                    <a:pt x="65" y="279"/>
                  </a:cubicBezTo>
                  <a:cubicBezTo>
                    <a:pt x="69" y="279"/>
                    <a:pt x="69" y="279"/>
                    <a:pt x="69" y="279"/>
                  </a:cubicBezTo>
                  <a:cubicBezTo>
                    <a:pt x="70" y="281"/>
                    <a:pt x="70" y="283"/>
                    <a:pt x="71" y="286"/>
                  </a:cubicBezTo>
                  <a:cubicBezTo>
                    <a:pt x="67" y="287"/>
                    <a:pt x="67" y="287"/>
                    <a:pt x="67" y="287"/>
                  </a:cubicBezTo>
                  <a:cubicBezTo>
                    <a:pt x="63" y="288"/>
                    <a:pt x="59" y="289"/>
                    <a:pt x="56" y="290"/>
                  </a:cubicBezTo>
                  <a:cubicBezTo>
                    <a:pt x="55" y="291"/>
                    <a:pt x="55" y="292"/>
                    <a:pt x="56" y="292"/>
                  </a:cubicBezTo>
                  <a:cubicBezTo>
                    <a:pt x="67" y="291"/>
                    <a:pt x="67" y="291"/>
                    <a:pt x="67" y="291"/>
                  </a:cubicBezTo>
                  <a:cubicBezTo>
                    <a:pt x="72" y="290"/>
                    <a:pt x="72" y="290"/>
                    <a:pt x="72" y="290"/>
                  </a:cubicBezTo>
                  <a:cubicBezTo>
                    <a:pt x="72" y="292"/>
                    <a:pt x="73" y="294"/>
                    <a:pt x="73" y="297"/>
                  </a:cubicBezTo>
                  <a:cubicBezTo>
                    <a:pt x="69" y="298"/>
                    <a:pt x="69" y="298"/>
                    <a:pt x="69" y="298"/>
                  </a:cubicBezTo>
                  <a:cubicBezTo>
                    <a:pt x="66" y="300"/>
                    <a:pt x="62" y="301"/>
                    <a:pt x="59" y="302"/>
                  </a:cubicBezTo>
                  <a:cubicBezTo>
                    <a:pt x="58" y="303"/>
                    <a:pt x="58" y="304"/>
                    <a:pt x="59" y="304"/>
                  </a:cubicBezTo>
                  <a:cubicBezTo>
                    <a:pt x="71" y="302"/>
                    <a:pt x="71" y="302"/>
                    <a:pt x="71" y="302"/>
                  </a:cubicBezTo>
                  <a:cubicBezTo>
                    <a:pt x="75" y="301"/>
                    <a:pt x="75" y="301"/>
                    <a:pt x="75" y="301"/>
                  </a:cubicBezTo>
                  <a:cubicBezTo>
                    <a:pt x="75" y="303"/>
                    <a:pt x="76" y="305"/>
                    <a:pt x="77" y="307"/>
                  </a:cubicBezTo>
                  <a:cubicBezTo>
                    <a:pt x="73" y="309"/>
                    <a:pt x="73" y="309"/>
                    <a:pt x="73" y="309"/>
                  </a:cubicBezTo>
                  <a:cubicBezTo>
                    <a:pt x="70" y="311"/>
                    <a:pt x="66" y="313"/>
                    <a:pt x="63" y="314"/>
                  </a:cubicBezTo>
                  <a:cubicBezTo>
                    <a:pt x="62" y="315"/>
                    <a:pt x="62" y="316"/>
                    <a:pt x="63" y="316"/>
                  </a:cubicBezTo>
                  <a:cubicBezTo>
                    <a:pt x="74" y="313"/>
                    <a:pt x="74" y="313"/>
                    <a:pt x="74" y="313"/>
                  </a:cubicBezTo>
                  <a:cubicBezTo>
                    <a:pt x="78" y="312"/>
                    <a:pt x="78" y="312"/>
                    <a:pt x="78" y="312"/>
                  </a:cubicBezTo>
                  <a:cubicBezTo>
                    <a:pt x="79" y="314"/>
                    <a:pt x="80" y="316"/>
                    <a:pt x="81" y="318"/>
                  </a:cubicBezTo>
                  <a:cubicBezTo>
                    <a:pt x="81" y="318"/>
                    <a:pt x="81" y="318"/>
                    <a:pt x="81" y="318"/>
                  </a:cubicBezTo>
                  <a:cubicBezTo>
                    <a:pt x="77" y="320"/>
                    <a:pt x="77" y="320"/>
                    <a:pt x="77" y="320"/>
                  </a:cubicBezTo>
                  <a:cubicBezTo>
                    <a:pt x="74" y="322"/>
                    <a:pt x="71" y="324"/>
                    <a:pt x="67" y="326"/>
                  </a:cubicBezTo>
                  <a:cubicBezTo>
                    <a:pt x="66" y="326"/>
                    <a:pt x="67" y="328"/>
                    <a:pt x="68" y="327"/>
                  </a:cubicBezTo>
                  <a:cubicBezTo>
                    <a:pt x="79" y="324"/>
                    <a:pt x="79" y="324"/>
                    <a:pt x="79" y="324"/>
                  </a:cubicBezTo>
                  <a:cubicBezTo>
                    <a:pt x="83" y="322"/>
                    <a:pt x="83" y="322"/>
                    <a:pt x="83" y="322"/>
                  </a:cubicBezTo>
                  <a:cubicBezTo>
                    <a:pt x="84" y="324"/>
                    <a:pt x="85" y="326"/>
                    <a:pt x="86" y="328"/>
                  </a:cubicBezTo>
                  <a:cubicBezTo>
                    <a:pt x="82" y="331"/>
                    <a:pt x="82" y="331"/>
                    <a:pt x="82" y="331"/>
                  </a:cubicBezTo>
                  <a:cubicBezTo>
                    <a:pt x="79" y="333"/>
                    <a:pt x="76" y="335"/>
                    <a:pt x="72" y="337"/>
                  </a:cubicBezTo>
                  <a:cubicBezTo>
                    <a:pt x="72" y="337"/>
                    <a:pt x="72" y="339"/>
                    <a:pt x="73" y="338"/>
                  </a:cubicBezTo>
                  <a:cubicBezTo>
                    <a:pt x="84" y="334"/>
                    <a:pt x="84" y="334"/>
                    <a:pt x="84" y="334"/>
                  </a:cubicBezTo>
                  <a:cubicBezTo>
                    <a:pt x="88" y="333"/>
                    <a:pt x="88" y="333"/>
                    <a:pt x="88" y="333"/>
                  </a:cubicBezTo>
                  <a:cubicBezTo>
                    <a:pt x="89" y="335"/>
                    <a:pt x="90" y="336"/>
                    <a:pt x="91" y="338"/>
                  </a:cubicBezTo>
                  <a:cubicBezTo>
                    <a:pt x="88" y="341"/>
                    <a:pt x="88" y="341"/>
                    <a:pt x="88" y="341"/>
                  </a:cubicBezTo>
                  <a:cubicBezTo>
                    <a:pt x="85" y="343"/>
                    <a:pt x="82" y="346"/>
                    <a:pt x="78" y="348"/>
                  </a:cubicBezTo>
                  <a:cubicBezTo>
                    <a:pt x="78" y="348"/>
                    <a:pt x="79" y="350"/>
                    <a:pt x="79" y="349"/>
                  </a:cubicBezTo>
                  <a:cubicBezTo>
                    <a:pt x="90" y="344"/>
                    <a:pt x="90" y="344"/>
                    <a:pt x="90" y="344"/>
                  </a:cubicBezTo>
                  <a:cubicBezTo>
                    <a:pt x="94" y="342"/>
                    <a:pt x="94" y="342"/>
                    <a:pt x="94" y="342"/>
                  </a:cubicBezTo>
                  <a:cubicBezTo>
                    <a:pt x="95" y="344"/>
                    <a:pt x="96" y="346"/>
                    <a:pt x="97" y="348"/>
                  </a:cubicBezTo>
                  <a:cubicBezTo>
                    <a:pt x="94" y="351"/>
                    <a:pt x="94" y="351"/>
                    <a:pt x="94" y="351"/>
                  </a:cubicBezTo>
                  <a:cubicBezTo>
                    <a:pt x="91" y="353"/>
                    <a:pt x="88" y="356"/>
                    <a:pt x="85" y="358"/>
                  </a:cubicBezTo>
                  <a:cubicBezTo>
                    <a:pt x="85" y="359"/>
                    <a:pt x="85" y="360"/>
                    <a:pt x="86" y="360"/>
                  </a:cubicBezTo>
                  <a:cubicBezTo>
                    <a:pt x="96" y="354"/>
                    <a:pt x="96" y="354"/>
                    <a:pt x="96" y="354"/>
                  </a:cubicBezTo>
                  <a:cubicBezTo>
                    <a:pt x="100" y="352"/>
                    <a:pt x="100" y="352"/>
                    <a:pt x="100" y="352"/>
                  </a:cubicBezTo>
                  <a:cubicBezTo>
                    <a:pt x="101" y="354"/>
                    <a:pt x="103" y="356"/>
                    <a:pt x="104" y="357"/>
                  </a:cubicBezTo>
                  <a:cubicBezTo>
                    <a:pt x="101" y="360"/>
                    <a:pt x="101" y="360"/>
                    <a:pt x="101" y="360"/>
                  </a:cubicBezTo>
                  <a:cubicBezTo>
                    <a:pt x="98" y="363"/>
                    <a:pt x="95" y="366"/>
                    <a:pt x="92" y="368"/>
                  </a:cubicBezTo>
                  <a:cubicBezTo>
                    <a:pt x="92" y="369"/>
                    <a:pt x="93" y="370"/>
                    <a:pt x="94" y="370"/>
                  </a:cubicBezTo>
                  <a:cubicBezTo>
                    <a:pt x="103" y="363"/>
                    <a:pt x="103" y="363"/>
                    <a:pt x="103" y="363"/>
                  </a:cubicBezTo>
                  <a:cubicBezTo>
                    <a:pt x="107" y="361"/>
                    <a:pt x="107" y="361"/>
                    <a:pt x="107" y="361"/>
                  </a:cubicBezTo>
                  <a:cubicBezTo>
                    <a:pt x="108" y="363"/>
                    <a:pt x="110" y="364"/>
                    <a:pt x="111" y="366"/>
                  </a:cubicBezTo>
                  <a:cubicBezTo>
                    <a:pt x="108" y="369"/>
                    <a:pt x="108" y="369"/>
                    <a:pt x="108" y="369"/>
                  </a:cubicBezTo>
                  <a:cubicBezTo>
                    <a:pt x="106" y="372"/>
                    <a:pt x="103" y="375"/>
                    <a:pt x="100" y="378"/>
                  </a:cubicBezTo>
                  <a:cubicBezTo>
                    <a:pt x="100" y="378"/>
                    <a:pt x="101" y="379"/>
                    <a:pt x="102" y="379"/>
                  </a:cubicBezTo>
                  <a:cubicBezTo>
                    <a:pt x="111" y="372"/>
                    <a:pt x="111" y="372"/>
                    <a:pt x="111" y="372"/>
                  </a:cubicBezTo>
                  <a:cubicBezTo>
                    <a:pt x="114" y="370"/>
                    <a:pt x="114" y="370"/>
                    <a:pt x="114" y="370"/>
                  </a:cubicBezTo>
                  <a:cubicBezTo>
                    <a:pt x="116" y="371"/>
                    <a:pt x="117" y="373"/>
                    <a:pt x="119" y="374"/>
                  </a:cubicBezTo>
                  <a:cubicBezTo>
                    <a:pt x="116" y="378"/>
                    <a:pt x="116" y="378"/>
                    <a:pt x="116" y="378"/>
                  </a:cubicBezTo>
                  <a:cubicBezTo>
                    <a:pt x="114" y="381"/>
                    <a:pt x="111" y="384"/>
                    <a:pt x="109" y="387"/>
                  </a:cubicBezTo>
                  <a:cubicBezTo>
                    <a:pt x="108" y="387"/>
                    <a:pt x="110" y="388"/>
                    <a:pt x="110" y="388"/>
                  </a:cubicBezTo>
                  <a:cubicBezTo>
                    <a:pt x="119" y="380"/>
                    <a:pt x="119" y="380"/>
                    <a:pt x="119" y="380"/>
                  </a:cubicBezTo>
                  <a:cubicBezTo>
                    <a:pt x="122" y="378"/>
                    <a:pt x="122" y="378"/>
                    <a:pt x="122" y="378"/>
                  </a:cubicBezTo>
                  <a:cubicBezTo>
                    <a:pt x="124" y="379"/>
                    <a:pt x="126" y="381"/>
                    <a:pt x="127" y="382"/>
                  </a:cubicBezTo>
                  <a:cubicBezTo>
                    <a:pt x="125" y="386"/>
                    <a:pt x="125" y="386"/>
                    <a:pt x="125" y="386"/>
                  </a:cubicBezTo>
                  <a:cubicBezTo>
                    <a:pt x="122" y="389"/>
                    <a:pt x="120" y="392"/>
                    <a:pt x="118" y="395"/>
                  </a:cubicBezTo>
                  <a:cubicBezTo>
                    <a:pt x="118" y="396"/>
                    <a:pt x="119" y="397"/>
                    <a:pt x="119" y="396"/>
                  </a:cubicBezTo>
                  <a:cubicBezTo>
                    <a:pt x="128" y="388"/>
                    <a:pt x="128" y="388"/>
                    <a:pt x="128" y="388"/>
                  </a:cubicBezTo>
                  <a:cubicBezTo>
                    <a:pt x="131" y="385"/>
                    <a:pt x="131" y="385"/>
                    <a:pt x="131" y="385"/>
                  </a:cubicBezTo>
                  <a:cubicBezTo>
                    <a:pt x="132" y="387"/>
                    <a:pt x="134" y="388"/>
                    <a:pt x="136" y="390"/>
                  </a:cubicBezTo>
                  <a:cubicBezTo>
                    <a:pt x="134" y="393"/>
                    <a:pt x="134" y="393"/>
                    <a:pt x="134" y="393"/>
                  </a:cubicBezTo>
                  <a:cubicBezTo>
                    <a:pt x="132" y="396"/>
                    <a:pt x="130" y="400"/>
                    <a:pt x="128" y="403"/>
                  </a:cubicBezTo>
                  <a:cubicBezTo>
                    <a:pt x="127" y="404"/>
                    <a:pt x="128" y="405"/>
                    <a:pt x="129" y="404"/>
                  </a:cubicBezTo>
                  <a:cubicBezTo>
                    <a:pt x="137" y="396"/>
                    <a:pt x="137" y="396"/>
                    <a:pt x="137" y="396"/>
                  </a:cubicBezTo>
                  <a:cubicBezTo>
                    <a:pt x="140" y="392"/>
                    <a:pt x="140" y="392"/>
                    <a:pt x="140" y="392"/>
                  </a:cubicBezTo>
                  <a:cubicBezTo>
                    <a:pt x="141" y="394"/>
                    <a:pt x="143" y="395"/>
                    <a:pt x="145" y="396"/>
                  </a:cubicBezTo>
                  <a:cubicBezTo>
                    <a:pt x="143" y="400"/>
                    <a:pt x="143" y="400"/>
                    <a:pt x="143" y="400"/>
                  </a:cubicBezTo>
                  <a:cubicBezTo>
                    <a:pt x="141" y="403"/>
                    <a:pt x="139" y="407"/>
                    <a:pt x="138" y="410"/>
                  </a:cubicBezTo>
                  <a:cubicBezTo>
                    <a:pt x="137" y="411"/>
                    <a:pt x="139" y="412"/>
                    <a:pt x="139" y="411"/>
                  </a:cubicBezTo>
                  <a:cubicBezTo>
                    <a:pt x="146" y="402"/>
                    <a:pt x="146" y="402"/>
                    <a:pt x="146" y="402"/>
                  </a:cubicBezTo>
                  <a:cubicBezTo>
                    <a:pt x="149" y="399"/>
                    <a:pt x="149" y="399"/>
                    <a:pt x="149" y="399"/>
                  </a:cubicBezTo>
                  <a:cubicBezTo>
                    <a:pt x="151" y="400"/>
                    <a:pt x="153" y="401"/>
                    <a:pt x="155" y="402"/>
                  </a:cubicBezTo>
                  <a:cubicBezTo>
                    <a:pt x="153" y="406"/>
                    <a:pt x="153" y="406"/>
                    <a:pt x="153" y="406"/>
                  </a:cubicBezTo>
                  <a:cubicBezTo>
                    <a:pt x="151" y="410"/>
                    <a:pt x="150" y="413"/>
                    <a:pt x="148" y="417"/>
                  </a:cubicBezTo>
                  <a:cubicBezTo>
                    <a:pt x="148" y="418"/>
                    <a:pt x="149" y="418"/>
                    <a:pt x="150" y="418"/>
                  </a:cubicBezTo>
                  <a:cubicBezTo>
                    <a:pt x="156" y="408"/>
                    <a:pt x="156" y="408"/>
                    <a:pt x="156" y="408"/>
                  </a:cubicBezTo>
                  <a:cubicBezTo>
                    <a:pt x="159" y="405"/>
                    <a:pt x="159" y="405"/>
                    <a:pt x="159" y="405"/>
                  </a:cubicBezTo>
                  <a:cubicBezTo>
                    <a:pt x="161" y="406"/>
                    <a:pt x="163" y="407"/>
                    <a:pt x="165" y="408"/>
                  </a:cubicBezTo>
                  <a:cubicBezTo>
                    <a:pt x="163" y="412"/>
                    <a:pt x="163" y="412"/>
                    <a:pt x="163" y="412"/>
                  </a:cubicBezTo>
                  <a:cubicBezTo>
                    <a:pt x="162" y="416"/>
                    <a:pt x="160" y="419"/>
                    <a:pt x="159" y="423"/>
                  </a:cubicBezTo>
                  <a:cubicBezTo>
                    <a:pt x="159" y="423"/>
                    <a:pt x="160" y="424"/>
                    <a:pt x="161" y="423"/>
                  </a:cubicBezTo>
                  <a:cubicBezTo>
                    <a:pt x="167" y="414"/>
                    <a:pt x="167" y="414"/>
                    <a:pt x="167" y="414"/>
                  </a:cubicBezTo>
                  <a:cubicBezTo>
                    <a:pt x="169" y="410"/>
                    <a:pt x="169" y="410"/>
                    <a:pt x="169" y="410"/>
                  </a:cubicBezTo>
                  <a:cubicBezTo>
                    <a:pt x="171" y="411"/>
                    <a:pt x="173" y="412"/>
                    <a:pt x="175" y="413"/>
                  </a:cubicBezTo>
                  <a:cubicBezTo>
                    <a:pt x="174" y="417"/>
                    <a:pt x="174" y="417"/>
                    <a:pt x="174" y="417"/>
                  </a:cubicBezTo>
                  <a:cubicBezTo>
                    <a:pt x="173" y="421"/>
                    <a:pt x="171" y="424"/>
                    <a:pt x="170" y="428"/>
                  </a:cubicBezTo>
                  <a:cubicBezTo>
                    <a:pt x="170" y="429"/>
                    <a:pt x="171" y="429"/>
                    <a:pt x="172" y="429"/>
                  </a:cubicBezTo>
                  <a:cubicBezTo>
                    <a:pt x="177" y="418"/>
                    <a:pt x="177" y="418"/>
                    <a:pt x="177" y="418"/>
                  </a:cubicBezTo>
                  <a:cubicBezTo>
                    <a:pt x="179" y="415"/>
                    <a:pt x="179" y="415"/>
                    <a:pt x="179" y="415"/>
                  </a:cubicBezTo>
                  <a:cubicBezTo>
                    <a:pt x="181" y="415"/>
                    <a:pt x="184" y="416"/>
                    <a:pt x="186" y="417"/>
                  </a:cubicBezTo>
                  <a:cubicBezTo>
                    <a:pt x="185" y="421"/>
                    <a:pt x="185" y="421"/>
                    <a:pt x="185" y="421"/>
                  </a:cubicBezTo>
                  <a:cubicBezTo>
                    <a:pt x="184" y="425"/>
                    <a:pt x="183" y="429"/>
                    <a:pt x="182" y="432"/>
                  </a:cubicBezTo>
                  <a:cubicBezTo>
                    <a:pt x="182" y="433"/>
                    <a:pt x="183" y="434"/>
                    <a:pt x="183" y="433"/>
                  </a:cubicBezTo>
                  <a:cubicBezTo>
                    <a:pt x="188" y="422"/>
                    <a:pt x="188" y="422"/>
                    <a:pt x="188" y="422"/>
                  </a:cubicBezTo>
                  <a:cubicBezTo>
                    <a:pt x="190" y="418"/>
                    <a:pt x="190" y="418"/>
                    <a:pt x="190" y="418"/>
                  </a:cubicBezTo>
                  <a:cubicBezTo>
                    <a:pt x="192" y="419"/>
                    <a:pt x="194" y="420"/>
                    <a:pt x="196" y="421"/>
                  </a:cubicBezTo>
                  <a:cubicBezTo>
                    <a:pt x="196" y="425"/>
                    <a:pt x="196" y="425"/>
                    <a:pt x="196" y="425"/>
                  </a:cubicBezTo>
                  <a:cubicBezTo>
                    <a:pt x="195" y="429"/>
                    <a:pt x="194" y="432"/>
                    <a:pt x="194" y="436"/>
                  </a:cubicBezTo>
                  <a:cubicBezTo>
                    <a:pt x="193" y="437"/>
                    <a:pt x="195" y="437"/>
                    <a:pt x="195" y="437"/>
                  </a:cubicBezTo>
                  <a:cubicBezTo>
                    <a:pt x="199" y="426"/>
                    <a:pt x="199" y="426"/>
                    <a:pt x="199" y="426"/>
                  </a:cubicBezTo>
                  <a:cubicBezTo>
                    <a:pt x="201" y="422"/>
                    <a:pt x="201" y="422"/>
                    <a:pt x="201" y="422"/>
                  </a:cubicBezTo>
                  <a:cubicBezTo>
                    <a:pt x="203" y="422"/>
                    <a:pt x="205" y="423"/>
                    <a:pt x="207" y="423"/>
                  </a:cubicBezTo>
                  <a:cubicBezTo>
                    <a:pt x="207" y="428"/>
                    <a:pt x="207" y="428"/>
                    <a:pt x="207" y="428"/>
                  </a:cubicBezTo>
                  <a:cubicBezTo>
                    <a:pt x="207" y="431"/>
                    <a:pt x="206" y="435"/>
                    <a:pt x="206" y="439"/>
                  </a:cubicBezTo>
                  <a:cubicBezTo>
                    <a:pt x="206" y="440"/>
                    <a:pt x="207" y="440"/>
                    <a:pt x="207" y="439"/>
                  </a:cubicBezTo>
                  <a:cubicBezTo>
                    <a:pt x="211" y="428"/>
                    <a:pt x="211" y="428"/>
                    <a:pt x="211" y="428"/>
                  </a:cubicBezTo>
                  <a:cubicBezTo>
                    <a:pt x="212" y="424"/>
                    <a:pt x="212" y="424"/>
                    <a:pt x="212" y="424"/>
                  </a:cubicBezTo>
                  <a:cubicBezTo>
                    <a:pt x="214" y="425"/>
                    <a:pt x="216" y="425"/>
                    <a:pt x="219" y="426"/>
                  </a:cubicBezTo>
                  <a:cubicBezTo>
                    <a:pt x="218" y="430"/>
                    <a:pt x="218" y="430"/>
                    <a:pt x="218" y="430"/>
                  </a:cubicBezTo>
                  <a:cubicBezTo>
                    <a:pt x="218" y="434"/>
                    <a:pt x="218" y="438"/>
                    <a:pt x="218" y="441"/>
                  </a:cubicBezTo>
                  <a:cubicBezTo>
                    <a:pt x="218" y="442"/>
                    <a:pt x="219" y="442"/>
                    <a:pt x="220" y="442"/>
                  </a:cubicBezTo>
                  <a:cubicBezTo>
                    <a:pt x="222" y="430"/>
                    <a:pt x="222" y="430"/>
                    <a:pt x="222" y="430"/>
                  </a:cubicBezTo>
                  <a:cubicBezTo>
                    <a:pt x="223" y="426"/>
                    <a:pt x="223" y="426"/>
                    <a:pt x="223" y="426"/>
                  </a:cubicBezTo>
                  <a:cubicBezTo>
                    <a:pt x="225" y="427"/>
                    <a:pt x="228" y="427"/>
                    <a:pt x="230" y="427"/>
                  </a:cubicBezTo>
                  <a:cubicBezTo>
                    <a:pt x="230" y="431"/>
                    <a:pt x="230" y="431"/>
                    <a:pt x="230" y="431"/>
                  </a:cubicBezTo>
                  <a:cubicBezTo>
                    <a:pt x="230" y="435"/>
                    <a:pt x="230" y="439"/>
                    <a:pt x="230" y="443"/>
                  </a:cubicBezTo>
                  <a:cubicBezTo>
                    <a:pt x="230" y="444"/>
                    <a:pt x="232" y="444"/>
                    <a:pt x="232" y="443"/>
                  </a:cubicBezTo>
                  <a:cubicBezTo>
                    <a:pt x="234" y="432"/>
                    <a:pt x="234" y="432"/>
                    <a:pt x="234" y="432"/>
                  </a:cubicBezTo>
                  <a:cubicBezTo>
                    <a:pt x="235" y="427"/>
                    <a:pt x="235" y="427"/>
                    <a:pt x="235" y="427"/>
                  </a:cubicBezTo>
                  <a:cubicBezTo>
                    <a:pt x="237" y="428"/>
                    <a:pt x="239" y="428"/>
                    <a:pt x="241" y="428"/>
                  </a:cubicBezTo>
                  <a:cubicBezTo>
                    <a:pt x="242" y="432"/>
                    <a:pt x="242" y="432"/>
                    <a:pt x="242" y="432"/>
                  </a:cubicBezTo>
                  <a:cubicBezTo>
                    <a:pt x="242" y="436"/>
                    <a:pt x="242" y="440"/>
                    <a:pt x="243" y="443"/>
                  </a:cubicBezTo>
                  <a:cubicBezTo>
                    <a:pt x="243" y="444"/>
                    <a:pt x="244" y="444"/>
                    <a:pt x="244" y="444"/>
                  </a:cubicBezTo>
                  <a:cubicBezTo>
                    <a:pt x="246" y="432"/>
                    <a:pt x="246" y="432"/>
                    <a:pt x="246" y="432"/>
                  </a:cubicBezTo>
                  <a:cubicBezTo>
                    <a:pt x="246" y="428"/>
                    <a:pt x="246" y="428"/>
                    <a:pt x="246" y="428"/>
                  </a:cubicBezTo>
                  <a:cubicBezTo>
                    <a:pt x="248" y="428"/>
                    <a:pt x="250" y="428"/>
                    <a:pt x="253" y="428"/>
                  </a:cubicBezTo>
                  <a:cubicBezTo>
                    <a:pt x="253" y="432"/>
                    <a:pt x="253" y="432"/>
                    <a:pt x="253" y="432"/>
                  </a:cubicBezTo>
                  <a:cubicBezTo>
                    <a:pt x="254" y="436"/>
                    <a:pt x="254" y="440"/>
                    <a:pt x="255" y="443"/>
                  </a:cubicBezTo>
                  <a:cubicBezTo>
                    <a:pt x="255" y="444"/>
                    <a:pt x="257" y="444"/>
                    <a:pt x="257" y="443"/>
                  </a:cubicBezTo>
                  <a:cubicBezTo>
                    <a:pt x="257" y="432"/>
                    <a:pt x="257" y="432"/>
                    <a:pt x="257" y="432"/>
                  </a:cubicBezTo>
                  <a:cubicBezTo>
                    <a:pt x="257" y="428"/>
                    <a:pt x="257" y="428"/>
                    <a:pt x="257" y="428"/>
                  </a:cubicBezTo>
                  <a:cubicBezTo>
                    <a:pt x="260" y="427"/>
                    <a:pt x="262" y="427"/>
                    <a:pt x="264" y="427"/>
                  </a:cubicBezTo>
                  <a:cubicBezTo>
                    <a:pt x="265" y="431"/>
                    <a:pt x="265" y="431"/>
                    <a:pt x="265" y="431"/>
                  </a:cubicBezTo>
                  <a:cubicBezTo>
                    <a:pt x="266" y="435"/>
                    <a:pt x="266" y="439"/>
                    <a:pt x="267" y="442"/>
                  </a:cubicBezTo>
                  <a:cubicBezTo>
                    <a:pt x="267" y="443"/>
                    <a:pt x="269" y="443"/>
                    <a:pt x="269" y="442"/>
                  </a:cubicBezTo>
                  <a:cubicBezTo>
                    <a:pt x="269" y="431"/>
                    <a:pt x="269" y="431"/>
                    <a:pt x="269" y="431"/>
                  </a:cubicBezTo>
                  <a:cubicBezTo>
                    <a:pt x="269" y="427"/>
                    <a:pt x="269" y="427"/>
                    <a:pt x="269" y="427"/>
                  </a:cubicBezTo>
                  <a:cubicBezTo>
                    <a:pt x="271" y="426"/>
                    <a:pt x="273" y="426"/>
                    <a:pt x="275" y="426"/>
                  </a:cubicBezTo>
                  <a:cubicBezTo>
                    <a:pt x="277" y="430"/>
                    <a:pt x="277" y="430"/>
                    <a:pt x="277" y="430"/>
                  </a:cubicBezTo>
                  <a:cubicBezTo>
                    <a:pt x="278" y="433"/>
                    <a:pt x="279" y="437"/>
                    <a:pt x="280" y="441"/>
                  </a:cubicBezTo>
                  <a:cubicBezTo>
                    <a:pt x="280" y="442"/>
                    <a:pt x="281" y="441"/>
                    <a:pt x="281" y="441"/>
                  </a:cubicBezTo>
                  <a:cubicBezTo>
                    <a:pt x="280" y="429"/>
                    <a:pt x="280" y="429"/>
                    <a:pt x="280" y="429"/>
                  </a:cubicBezTo>
                  <a:cubicBezTo>
                    <a:pt x="280" y="425"/>
                    <a:pt x="280" y="425"/>
                    <a:pt x="280" y="425"/>
                  </a:cubicBezTo>
                  <a:cubicBezTo>
                    <a:pt x="282" y="424"/>
                    <a:pt x="284" y="424"/>
                    <a:pt x="287" y="423"/>
                  </a:cubicBezTo>
                  <a:cubicBezTo>
                    <a:pt x="288" y="427"/>
                    <a:pt x="288" y="427"/>
                    <a:pt x="288" y="427"/>
                  </a:cubicBezTo>
                  <a:cubicBezTo>
                    <a:pt x="289" y="431"/>
                    <a:pt x="290" y="435"/>
                    <a:pt x="292" y="438"/>
                  </a:cubicBezTo>
                  <a:cubicBezTo>
                    <a:pt x="292" y="439"/>
                    <a:pt x="293" y="439"/>
                    <a:pt x="293" y="438"/>
                  </a:cubicBezTo>
                  <a:cubicBezTo>
                    <a:pt x="292" y="427"/>
                    <a:pt x="292" y="427"/>
                    <a:pt x="292" y="427"/>
                  </a:cubicBezTo>
                  <a:cubicBezTo>
                    <a:pt x="291" y="422"/>
                    <a:pt x="291" y="422"/>
                    <a:pt x="291" y="422"/>
                  </a:cubicBezTo>
                  <a:cubicBezTo>
                    <a:pt x="293" y="422"/>
                    <a:pt x="295" y="421"/>
                    <a:pt x="298" y="421"/>
                  </a:cubicBezTo>
                  <a:cubicBezTo>
                    <a:pt x="299" y="424"/>
                    <a:pt x="299" y="424"/>
                    <a:pt x="299" y="424"/>
                  </a:cubicBezTo>
                  <a:cubicBezTo>
                    <a:pt x="301" y="428"/>
                    <a:pt x="302" y="432"/>
                    <a:pt x="304" y="435"/>
                  </a:cubicBezTo>
                  <a:cubicBezTo>
                    <a:pt x="304" y="436"/>
                    <a:pt x="305" y="435"/>
                    <a:pt x="305" y="435"/>
                  </a:cubicBezTo>
                  <a:cubicBezTo>
                    <a:pt x="303" y="423"/>
                    <a:pt x="303" y="423"/>
                    <a:pt x="303" y="423"/>
                  </a:cubicBezTo>
                  <a:cubicBezTo>
                    <a:pt x="302" y="419"/>
                    <a:pt x="302" y="419"/>
                    <a:pt x="302" y="419"/>
                  </a:cubicBezTo>
                  <a:cubicBezTo>
                    <a:pt x="304" y="419"/>
                    <a:pt x="306" y="418"/>
                    <a:pt x="308" y="417"/>
                  </a:cubicBezTo>
                  <a:cubicBezTo>
                    <a:pt x="310" y="421"/>
                    <a:pt x="310" y="421"/>
                    <a:pt x="310" y="421"/>
                  </a:cubicBezTo>
                  <a:cubicBezTo>
                    <a:pt x="312" y="424"/>
                    <a:pt x="314" y="428"/>
                    <a:pt x="315" y="431"/>
                  </a:cubicBezTo>
                  <a:cubicBezTo>
                    <a:pt x="316" y="432"/>
                    <a:pt x="317" y="431"/>
                    <a:pt x="317" y="431"/>
                  </a:cubicBezTo>
                  <a:cubicBezTo>
                    <a:pt x="314" y="419"/>
                    <a:pt x="314" y="419"/>
                    <a:pt x="314" y="419"/>
                  </a:cubicBezTo>
                  <a:cubicBezTo>
                    <a:pt x="313" y="415"/>
                    <a:pt x="313" y="415"/>
                    <a:pt x="313" y="415"/>
                  </a:cubicBezTo>
                  <a:cubicBezTo>
                    <a:pt x="314" y="415"/>
                    <a:pt x="316" y="414"/>
                    <a:pt x="317" y="414"/>
                  </a:cubicBezTo>
                  <a:cubicBezTo>
                    <a:pt x="318" y="413"/>
                    <a:pt x="318" y="413"/>
                    <a:pt x="319" y="413"/>
                  </a:cubicBezTo>
                  <a:cubicBezTo>
                    <a:pt x="321" y="417"/>
                    <a:pt x="321" y="417"/>
                    <a:pt x="321" y="417"/>
                  </a:cubicBezTo>
                  <a:cubicBezTo>
                    <a:pt x="323" y="420"/>
                    <a:pt x="325" y="423"/>
                    <a:pt x="327" y="427"/>
                  </a:cubicBezTo>
                  <a:cubicBezTo>
                    <a:pt x="327" y="427"/>
                    <a:pt x="329" y="427"/>
                    <a:pt x="328" y="426"/>
                  </a:cubicBezTo>
                  <a:cubicBezTo>
                    <a:pt x="325" y="415"/>
                    <a:pt x="325" y="415"/>
                    <a:pt x="325" y="415"/>
                  </a:cubicBezTo>
                  <a:cubicBezTo>
                    <a:pt x="323" y="411"/>
                    <a:pt x="323" y="411"/>
                    <a:pt x="323" y="411"/>
                  </a:cubicBezTo>
                  <a:cubicBezTo>
                    <a:pt x="325" y="410"/>
                    <a:pt x="327" y="409"/>
                    <a:pt x="329" y="408"/>
                  </a:cubicBezTo>
                  <a:cubicBezTo>
                    <a:pt x="332" y="411"/>
                    <a:pt x="332" y="411"/>
                    <a:pt x="332" y="411"/>
                  </a:cubicBezTo>
                  <a:cubicBezTo>
                    <a:pt x="334" y="415"/>
                    <a:pt x="336" y="418"/>
                    <a:pt x="338" y="421"/>
                  </a:cubicBezTo>
                  <a:cubicBezTo>
                    <a:pt x="338" y="422"/>
                    <a:pt x="340" y="421"/>
                    <a:pt x="340" y="420"/>
                  </a:cubicBezTo>
                  <a:cubicBezTo>
                    <a:pt x="335" y="410"/>
                    <a:pt x="335" y="410"/>
                    <a:pt x="335" y="410"/>
                  </a:cubicBezTo>
                  <a:cubicBezTo>
                    <a:pt x="333" y="406"/>
                    <a:pt x="333" y="406"/>
                    <a:pt x="333" y="406"/>
                  </a:cubicBezTo>
                  <a:cubicBezTo>
                    <a:pt x="335" y="405"/>
                    <a:pt x="337" y="404"/>
                    <a:pt x="339" y="402"/>
                  </a:cubicBezTo>
                  <a:cubicBezTo>
                    <a:pt x="342" y="406"/>
                    <a:pt x="342" y="406"/>
                    <a:pt x="342" y="406"/>
                  </a:cubicBezTo>
                  <a:cubicBezTo>
                    <a:pt x="344" y="409"/>
                    <a:pt x="346" y="412"/>
                    <a:pt x="349" y="415"/>
                  </a:cubicBezTo>
                  <a:cubicBezTo>
                    <a:pt x="349" y="416"/>
                    <a:pt x="351" y="415"/>
                    <a:pt x="350" y="414"/>
                  </a:cubicBezTo>
                  <a:cubicBezTo>
                    <a:pt x="345" y="404"/>
                    <a:pt x="345" y="404"/>
                    <a:pt x="345" y="404"/>
                  </a:cubicBezTo>
                  <a:cubicBezTo>
                    <a:pt x="343" y="400"/>
                    <a:pt x="343" y="400"/>
                    <a:pt x="343" y="400"/>
                  </a:cubicBezTo>
                  <a:cubicBezTo>
                    <a:pt x="345" y="399"/>
                    <a:pt x="347" y="398"/>
                    <a:pt x="349" y="396"/>
                  </a:cubicBezTo>
                  <a:cubicBezTo>
                    <a:pt x="352" y="400"/>
                    <a:pt x="352" y="400"/>
                    <a:pt x="352" y="400"/>
                  </a:cubicBezTo>
                  <a:cubicBezTo>
                    <a:pt x="354" y="402"/>
                    <a:pt x="357" y="405"/>
                    <a:pt x="359" y="408"/>
                  </a:cubicBezTo>
                  <a:cubicBezTo>
                    <a:pt x="360" y="409"/>
                    <a:pt x="361" y="408"/>
                    <a:pt x="361" y="407"/>
                  </a:cubicBezTo>
                  <a:cubicBezTo>
                    <a:pt x="355" y="397"/>
                    <a:pt x="355" y="397"/>
                    <a:pt x="355" y="397"/>
                  </a:cubicBezTo>
                  <a:cubicBezTo>
                    <a:pt x="353" y="394"/>
                    <a:pt x="353" y="394"/>
                    <a:pt x="353" y="394"/>
                  </a:cubicBezTo>
                  <a:cubicBezTo>
                    <a:pt x="355" y="392"/>
                    <a:pt x="356" y="391"/>
                    <a:pt x="358" y="390"/>
                  </a:cubicBezTo>
                  <a:cubicBezTo>
                    <a:pt x="361" y="393"/>
                    <a:pt x="361" y="393"/>
                    <a:pt x="361" y="393"/>
                  </a:cubicBezTo>
                  <a:cubicBezTo>
                    <a:pt x="364" y="395"/>
                    <a:pt x="366" y="398"/>
                    <a:pt x="369" y="401"/>
                  </a:cubicBezTo>
                  <a:cubicBezTo>
                    <a:pt x="370" y="402"/>
                    <a:pt x="371" y="401"/>
                    <a:pt x="370" y="400"/>
                  </a:cubicBezTo>
                  <a:cubicBezTo>
                    <a:pt x="364" y="390"/>
                    <a:pt x="364" y="390"/>
                    <a:pt x="364" y="390"/>
                  </a:cubicBezTo>
                  <a:cubicBezTo>
                    <a:pt x="362" y="387"/>
                    <a:pt x="362" y="387"/>
                    <a:pt x="362" y="387"/>
                  </a:cubicBezTo>
                  <a:cubicBezTo>
                    <a:pt x="363" y="385"/>
                    <a:pt x="365" y="384"/>
                    <a:pt x="367" y="382"/>
                  </a:cubicBezTo>
                  <a:cubicBezTo>
                    <a:pt x="370" y="385"/>
                    <a:pt x="370" y="385"/>
                    <a:pt x="370" y="385"/>
                  </a:cubicBezTo>
                  <a:cubicBezTo>
                    <a:pt x="373" y="388"/>
                    <a:pt x="376" y="390"/>
                    <a:pt x="379" y="393"/>
                  </a:cubicBezTo>
                  <a:cubicBezTo>
                    <a:pt x="379" y="393"/>
                    <a:pt x="380" y="392"/>
                    <a:pt x="380" y="392"/>
                  </a:cubicBezTo>
                  <a:cubicBezTo>
                    <a:pt x="373" y="383"/>
                    <a:pt x="373" y="383"/>
                    <a:pt x="373" y="383"/>
                  </a:cubicBezTo>
                  <a:cubicBezTo>
                    <a:pt x="370" y="379"/>
                    <a:pt x="370" y="379"/>
                    <a:pt x="370" y="379"/>
                  </a:cubicBezTo>
                  <a:cubicBezTo>
                    <a:pt x="372" y="378"/>
                    <a:pt x="374" y="376"/>
                    <a:pt x="375" y="374"/>
                  </a:cubicBezTo>
                  <a:cubicBezTo>
                    <a:pt x="378" y="377"/>
                    <a:pt x="378" y="377"/>
                    <a:pt x="378" y="377"/>
                  </a:cubicBezTo>
                  <a:cubicBezTo>
                    <a:pt x="381" y="379"/>
                    <a:pt x="384" y="382"/>
                    <a:pt x="387" y="384"/>
                  </a:cubicBezTo>
                  <a:cubicBezTo>
                    <a:pt x="388" y="385"/>
                    <a:pt x="389" y="384"/>
                    <a:pt x="389" y="383"/>
                  </a:cubicBezTo>
                  <a:cubicBezTo>
                    <a:pt x="381" y="374"/>
                    <a:pt x="381" y="374"/>
                    <a:pt x="381" y="374"/>
                  </a:cubicBezTo>
                  <a:cubicBezTo>
                    <a:pt x="378" y="371"/>
                    <a:pt x="378" y="371"/>
                    <a:pt x="378" y="371"/>
                  </a:cubicBezTo>
                  <a:cubicBezTo>
                    <a:pt x="380" y="369"/>
                    <a:pt x="381" y="368"/>
                    <a:pt x="383" y="366"/>
                  </a:cubicBezTo>
                  <a:cubicBezTo>
                    <a:pt x="386" y="369"/>
                    <a:pt x="386" y="369"/>
                    <a:pt x="386" y="369"/>
                  </a:cubicBezTo>
                  <a:cubicBezTo>
                    <a:pt x="390" y="371"/>
                    <a:pt x="393" y="373"/>
                    <a:pt x="396" y="375"/>
                  </a:cubicBezTo>
                  <a:cubicBezTo>
                    <a:pt x="396" y="376"/>
                    <a:pt x="398" y="374"/>
                    <a:pt x="397" y="374"/>
                  </a:cubicBezTo>
                  <a:cubicBezTo>
                    <a:pt x="389" y="366"/>
                    <a:pt x="389" y="366"/>
                    <a:pt x="389" y="366"/>
                  </a:cubicBezTo>
                  <a:cubicBezTo>
                    <a:pt x="386" y="363"/>
                    <a:pt x="386" y="363"/>
                    <a:pt x="386" y="363"/>
                  </a:cubicBezTo>
                  <a:cubicBezTo>
                    <a:pt x="387" y="361"/>
                    <a:pt x="389" y="359"/>
                    <a:pt x="390" y="357"/>
                  </a:cubicBezTo>
                  <a:cubicBezTo>
                    <a:pt x="394" y="359"/>
                    <a:pt x="394" y="359"/>
                    <a:pt x="394" y="359"/>
                  </a:cubicBezTo>
                  <a:cubicBezTo>
                    <a:pt x="397" y="362"/>
                    <a:pt x="400" y="364"/>
                    <a:pt x="404" y="366"/>
                  </a:cubicBezTo>
                  <a:cubicBezTo>
                    <a:pt x="404" y="366"/>
                    <a:pt x="405" y="365"/>
                    <a:pt x="405" y="364"/>
                  </a:cubicBezTo>
                  <a:cubicBezTo>
                    <a:pt x="396" y="356"/>
                    <a:pt x="396" y="356"/>
                    <a:pt x="396" y="356"/>
                  </a:cubicBezTo>
                  <a:cubicBezTo>
                    <a:pt x="393" y="354"/>
                    <a:pt x="393" y="354"/>
                    <a:pt x="393" y="354"/>
                  </a:cubicBezTo>
                  <a:cubicBezTo>
                    <a:pt x="394" y="352"/>
                    <a:pt x="395" y="350"/>
                    <a:pt x="397" y="348"/>
                  </a:cubicBezTo>
                  <a:cubicBezTo>
                    <a:pt x="401" y="350"/>
                    <a:pt x="401" y="350"/>
                    <a:pt x="401" y="350"/>
                  </a:cubicBezTo>
                  <a:cubicBezTo>
                    <a:pt x="404" y="352"/>
                    <a:pt x="407" y="354"/>
                    <a:pt x="411" y="355"/>
                  </a:cubicBezTo>
                  <a:cubicBezTo>
                    <a:pt x="411" y="356"/>
                    <a:pt x="412" y="354"/>
                    <a:pt x="412" y="354"/>
                  </a:cubicBezTo>
                  <a:cubicBezTo>
                    <a:pt x="403" y="347"/>
                    <a:pt x="403" y="347"/>
                    <a:pt x="403" y="347"/>
                  </a:cubicBezTo>
                  <a:cubicBezTo>
                    <a:pt x="399" y="344"/>
                    <a:pt x="399" y="344"/>
                    <a:pt x="399" y="344"/>
                  </a:cubicBezTo>
                  <a:cubicBezTo>
                    <a:pt x="401" y="342"/>
                    <a:pt x="402" y="340"/>
                    <a:pt x="403" y="338"/>
                  </a:cubicBezTo>
                  <a:cubicBezTo>
                    <a:pt x="407" y="340"/>
                    <a:pt x="407" y="340"/>
                    <a:pt x="407" y="340"/>
                  </a:cubicBezTo>
                  <a:cubicBezTo>
                    <a:pt x="410" y="342"/>
                    <a:pt x="414" y="343"/>
                    <a:pt x="417" y="345"/>
                  </a:cubicBezTo>
                  <a:cubicBezTo>
                    <a:pt x="418" y="345"/>
                    <a:pt x="419" y="344"/>
                    <a:pt x="418" y="343"/>
                  </a:cubicBezTo>
                  <a:cubicBezTo>
                    <a:pt x="409" y="337"/>
                    <a:pt x="409" y="337"/>
                    <a:pt x="409" y="337"/>
                  </a:cubicBezTo>
                  <a:cubicBezTo>
                    <a:pt x="405" y="334"/>
                    <a:pt x="405" y="334"/>
                    <a:pt x="405" y="334"/>
                  </a:cubicBezTo>
                  <a:cubicBezTo>
                    <a:pt x="406" y="332"/>
                    <a:pt x="407" y="330"/>
                    <a:pt x="408" y="328"/>
                  </a:cubicBezTo>
                  <a:cubicBezTo>
                    <a:pt x="412" y="330"/>
                    <a:pt x="412" y="330"/>
                    <a:pt x="412" y="330"/>
                  </a:cubicBezTo>
                  <a:cubicBezTo>
                    <a:pt x="416" y="331"/>
                    <a:pt x="419" y="333"/>
                    <a:pt x="423" y="334"/>
                  </a:cubicBezTo>
                  <a:cubicBezTo>
                    <a:pt x="424" y="334"/>
                    <a:pt x="425" y="333"/>
                    <a:pt x="424" y="332"/>
                  </a:cubicBezTo>
                  <a:cubicBezTo>
                    <a:pt x="414" y="326"/>
                    <a:pt x="414" y="326"/>
                    <a:pt x="414" y="326"/>
                  </a:cubicBezTo>
                  <a:cubicBezTo>
                    <a:pt x="410" y="324"/>
                    <a:pt x="410" y="324"/>
                    <a:pt x="410" y="324"/>
                  </a:cubicBezTo>
                  <a:cubicBezTo>
                    <a:pt x="411" y="322"/>
                    <a:pt x="412" y="320"/>
                    <a:pt x="413" y="318"/>
                  </a:cubicBezTo>
                  <a:cubicBezTo>
                    <a:pt x="417" y="319"/>
                    <a:pt x="417" y="319"/>
                    <a:pt x="417" y="319"/>
                  </a:cubicBezTo>
                  <a:cubicBezTo>
                    <a:pt x="421" y="320"/>
                    <a:pt x="425" y="322"/>
                    <a:pt x="428" y="323"/>
                  </a:cubicBezTo>
                  <a:cubicBezTo>
                    <a:pt x="429" y="323"/>
                    <a:pt x="430" y="321"/>
                    <a:pt x="429" y="321"/>
                  </a:cubicBezTo>
                  <a:cubicBezTo>
                    <a:pt x="419" y="316"/>
                    <a:pt x="419" y="316"/>
                    <a:pt x="419" y="316"/>
                  </a:cubicBezTo>
                  <a:cubicBezTo>
                    <a:pt x="415" y="314"/>
                    <a:pt x="415" y="314"/>
                    <a:pt x="415" y="314"/>
                  </a:cubicBezTo>
                  <a:cubicBezTo>
                    <a:pt x="416" y="312"/>
                    <a:pt x="416" y="310"/>
                    <a:pt x="417" y="307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25" y="309"/>
                    <a:pt x="429" y="310"/>
                    <a:pt x="433" y="311"/>
                  </a:cubicBezTo>
                  <a:cubicBezTo>
                    <a:pt x="433" y="311"/>
                    <a:pt x="434" y="310"/>
                    <a:pt x="433" y="309"/>
                  </a:cubicBezTo>
                  <a:cubicBezTo>
                    <a:pt x="423" y="305"/>
                    <a:pt x="423" y="305"/>
                    <a:pt x="423" y="305"/>
                  </a:cubicBezTo>
                  <a:cubicBezTo>
                    <a:pt x="419" y="303"/>
                    <a:pt x="419" y="303"/>
                    <a:pt x="419" y="303"/>
                  </a:cubicBezTo>
                  <a:cubicBezTo>
                    <a:pt x="419" y="301"/>
                    <a:pt x="420" y="299"/>
                    <a:pt x="421" y="297"/>
                  </a:cubicBezTo>
                  <a:cubicBezTo>
                    <a:pt x="425" y="297"/>
                    <a:pt x="425" y="297"/>
                    <a:pt x="425" y="297"/>
                  </a:cubicBezTo>
                  <a:cubicBezTo>
                    <a:pt x="429" y="298"/>
                    <a:pt x="432" y="299"/>
                    <a:pt x="436" y="299"/>
                  </a:cubicBezTo>
                  <a:cubicBezTo>
                    <a:pt x="437" y="299"/>
                    <a:pt x="437" y="298"/>
                    <a:pt x="437" y="298"/>
                  </a:cubicBezTo>
                  <a:cubicBezTo>
                    <a:pt x="426" y="294"/>
                    <a:pt x="426" y="294"/>
                    <a:pt x="426" y="294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0"/>
                    <a:pt x="423" y="288"/>
                    <a:pt x="423" y="285"/>
                  </a:cubicBezTo>
                  <a:cubicBezTo>
                    <a:pt x="428" y="286"/>
                    <a:pt x="428" y="286"/>
                    <a:pt x="428" y="286"/>
                  </a:cubicBezTo>
                  <a:cubicBezTo>
                    <a:pt x="431" y="286"/>
                    <a:pt x="435" y="287"/>
                    <a:pt x="439" y="287"/>
                  </a:cubicBezTo>
                  <a:cubicBezTo>
                    <a:pt x="440" y="287"/>
                    <a:pt x="440" y="286"/>
                    <a:pt x="439" y="286"/>
                  </a:cubicBezTo>
                  <a:cubicBezTo>
                    <a:pt x="428" y="282"/>
                    <a:pt x="428" y="282"/>
                    <a:pt x="428" y="282"/>
                  </a:cubicBezTo>
                  <a:cubicBezTo>
                    <a:pt x="424" y="281"/>
                    <a:pt x="424" y="281"/>
                    <a:pt x="424" y="281"/>
                  </a:cubicBezTo>
                  <a:cubicBezTo>
                    <a:pt x="425" y="279"/>
                    <a:pt x="425" y="277"/>
                    <a:pt x="425" y="274"/>
                  </a:cubicBezTo>
                  <a:cubicBezTo>
                    <a:pt x="430" y="274"/>
                    <a:pt x="430" y="274"/>
                    <a:pt x="430" y="274"/>
                  </a:cubicBezTo>
                  <a:cubicBezTo>
                    <a:pt x="434" y="275"/>
                    <a:pt x="437" y="275"/>
                    <a:pt x="441" y="275"/>
                  </a:cubicBezTo>
                  <a:cubicBezTo>
                    <a:pt x="442" y="275"/>
                    <a:pt x="442" y="273"/>
                    <a:pt x="442" y="273"/>
                  </a:cubicBezTo>
                  <a:cubicBezTo>
                    <a:pt x="430" y="271"/>
                    <a:pt x="430" y="271"/>
                    <a:pt x="430" y="271"/>
                  </a:cubicBezTo>
                  <a:cubicBezTo>
                    <a:pt x="426" y="270"/>
                    <a:pt x="426" y="270"/>
                    <a:pt x="426" y="270"/>
                  </a:cubicBezTo>
                  <a:cubicBezTo>
                    <a:pt x="426" y="267"/>
                    <a:pt x="427" y="265"/>
                    <a:pt x="427" y="263"/>
                  </a:cubicBezTo>
                  <a:cubicBezTo>
                    <a:pt x="431" y="263"/>
                    <a:pt x="431" y="263"/>
                    <a:pt x="431" y="263"/>
                  </a:cubicBezTo>
                  <a:cubicBezTo>
                    <a:pt x="435" y="263"/>
                    <a:pt x="439" y="263"/>
                    <a:pt x="443" y="263"/>
                  </a:cubicBezTo>
                  <a:cubicBezTo>
                    <a:pt x="443" y="263"/>
                    <a:pt x="444" y="261"/>
                    <a:pt x="443" y="261"/>
                  </a:cubicBezTo>
                  <a:cubicBezTo>
                    <a:pt x="431" y="259"/>
                    <a:pt x="431" y="259"/>
                    <a:pt x="431" y="259"/>
                  </a:cubicBezTo>
                  <a:cubicBezTo>
                    <a:pt x="427" y="258"/>
                    <a:pt x="427" y="258"/>
                    <a:pt x="427" y="258"/>
                  </a:cubicBezTo>
                  <a:cubicBezTo>
                    <a:pt x="427" y="256"/>
                    <a:pt x="427" y="254"/>
                    <a:pt x="427" y="252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6" y="251"/>
                    <a:pt x="439" y="251"/>
                    <a:pt x="443" y="250"/>
                  </a:cubicBezTo>
                  <a:cubicBezTo>
                    <a:pt x="444" y="250"/>
                    <a:pt x="444" y="249"/>
                    <a:pt x="443" y="249"/>
                  </a:cubicBezTo>
                  <a:cubicBezTo>
                    <a:pt x="432" y="247"/>
                    <a:pt x="432" y="247"/>
                    <a:pt x="432" y="247"/>
                  </a:cubicBezTo>
                  <a:cubicBezTo>
                    <a:pt x="428" y="247"/>
                    <a:pt x="428" y="247"/>
                    <a:pt x="428" y="247"/>
                  </a:cubicBezTo>
                  <a:cubicBezTo>
                    <a:pt x="428" y="245"/>
                    <a:pt x="427" y="242"/>
                    <a:pt x="427" y="240"/>
                  </a:cubicBezTo>
                  <a:cubicBezTo>
                    <a:pt x="432" y="240"/>
                    <a:pt x="432" y="240"/>
                    <a:pt x="432" y="240"/>
                  </a:cubicBezTo>
                  <a:cubicBezTo>
                    <a:pt x="435" y="239"/>
                    <a:pt x="439" y="238"/>
                    <a:pt x="443" y="238"/>
                  </a:cubicBezTo>
                  <a:cubicBezTo>
                    <a:pt x="444" y="238"/>
                    <a:pt x="444" y="236"/>
                    <a:pt x="443" y="236"/>
                  </a:cubicBezTo>
                  <a:cubicBezTo>
                    <a:pt x="431" y="236"/>
                    <a:pt x="431" y="236"/>
                    <a:pt x="431" y="236"/>
                  </a:cubicBezTo>
                  <a:cubicBezTo>
                    <a:pt x="427" y="236"/>
                    <a:pt x="427" y="236"/>
                    <a:pt x="427" y="236"/>
                  </a:cubicBezTo>
                  <a:cubicBezTo>
                    <a:pt x="427" y="233"/>
                    <a:pt x="427" y="231"/>
                    <a:pt x="427" y="229"/>
                  </a:cubicBezTo>
                  <a:cubicBezTo>
                    <a:pt x="431" y="228"/>
                    <a:pt x="431" y="228"/>
                    <a:pt x="431" y="228"/>
                  </a:cubicBezTo>
                  <a:cubicBezTo>
                    <a:pt x="435" y="227"/>
                    <a:pt x="438" y="226"/>
                    <a:pt x="442" y="226"/>
                  </a:cubicBezTo>
                  <a:cubicBezTo>
                    <a:pt x="443" y="225"/>
                    <a:pt x="443" y="224"/>
                    <a:pt x="442" y="224"/>
                  </a:cubicBezTo>
                  <a:cubicBezTo>
                    <a:pt x="430" y="224"/>
                    <a:pt x="430" y="224"/>
                    <a:pt x="430" y="224"/>
                  </a:cubicBezTo>
                  <a:cubicBezTo>
                    <a:pt x="426" y="224"/>
                    <a:pt x="426" y="224"/>
                    <a:pt x="426" y="224"/>
                  </a:cubicBezTo>
                  <a:cubicBezTo>
                    <a:pt x="426" y="222"/>
                    <a:pt x="425" y="220"/>
                    <a:pt x="425" y="218"/>
                  </a:cubicBezTo>
                  <a:cubicBezTo>
                    <a:pt x="429" y="216"/>
                    <a:pt x="429" y="216"/>
                    <a:pt x="429" y="216"/>
                  </a:cubicBezTo>
                  <a:cubicBezTo>
                    <a:pt x="433" y="215"/>
                    <a:pt x="437" y="214"/>
                    <a:pt x="440" y="213"/>
                  </a:cubicBezTo>
                  <a:cubicBezTo>
                    <a:pt x="441" y="213"/>
                    <a:pt x="441" y="212"/>
                    <a:pt x="440" y="212"/>
                  </a:cubicBezTo>
                  <a:cubicBezTo>
                    <a:pt x="428" y="213"/>
                    <a:pt x="428" y="213"/>
                    <a:pt x="428" y="213"/>
                  </a:cubicBezTo>
                  <a:cubicBezTo>
                    <a:pt x="424" y="213"/>
                    <a:pt x="424" y="213"/>
                    <a:pt x="424" y="213"/>
                  </a:cubicBezTo>
                  <a:cubicBezTo>
                    <a:pt x="424" y="211"/>
                    <a:pt x="423" y="209"/>
                    <a:pt x="423" y="207"/>
                  </a:cubicBezTo>
                  <a:cubicBezTo>
                    <a:pt x="427" y="206"/>
                    <a:pt x="427" y="206"/>
                    <a:pt x="427" y="206"/>
                  </a:cubicBezTo>
                  <a:cubicBezTo>
                    <a:pt x="431" y="205"/>
                    <a:pt x="434" y="204"/>
                    <a:pt x="438" y="202"/>
                  </a:cubicBezTo>
                  <a:cubicBezTo>
                    <a:pt x="439" y="202"/>
                    <a:pt x="438" y="201"/>
                    <a:pt x="438" y="201"/>
                  </a:cubicBezTo>
                  <a:cubicBezTo>
                    <a:pt x="426" y="202"/>
                    <a:pt x="426" y="202"/>
                    <a:pt x="426" y="202"/>
                  </a:cubicBezTo>
                  <a:cubicBezTo>
                    <a:pt x="422" y="203"/>
                    <a:pt x="422" y="203"/>
                    <a:pt x="422" y="203"/>
                  </a:cubicBezTo>
                  <a:cubicBezTo>
                    <a:pt x="422" y="201"/>
                    <a:pt x="421" y="199"/>
                    <a:pt x="421" y="197"/>
                  </a:cubicBezTo>
                  <a:cubicBezTo>
                    <a:pt x="424" y="196"/>
                    <a:pt x="424" y="196"/>
                    <a:pt x="424" y="196"/>
                  </a:cubicBezTo>
                  <a:cubicBezTo>
                    <a:pt x="428" y="194"/>
                    <a:pt x="432" y="193"/>
                    <a:pt x="435" y="191"/>
                  </a:cubicBezTo>
                  <a:cubicBezTo>
                    <a:pt x="436" y="191"/>
                    <a:pt x="435" y="190"/>
                    <a:pt x="435" y="190"/>
                  </a:cubicBezTo>
                  <a:cubicBezTo>
                    <a:pt x="423" y="192"/>
                    <a:pt x="423" y="192"/>
                    <a:pt x="423" y="192"/>
                  </a:cubicBezTo>
                  <a:cubicBezTo>
                    <a:pt x="419" y="193"/>
                    <a:pt x="419" y="193"/>
                    <a:pt x="419" y="193"/>
                  </a:cubicBezTo>
                  <a:cubicBezTo>
                    <a:pt x="419" y="191"/>
                    <a:pt x="418" y="189"/>
                    <a:pt x="417" y="188"/>
                  </a:cubicBezTo>
                  <a:cubicBezTo>
                    <a:pt x="421" y="186"/>
                    <a:pt x="421" y="186"/>
                    <a:pt x="421" y="186"/>
                  </a:cubicBezTo>
                  <a:cubicBezTo>
                    <a:pt x="425" y="184"/>
                    <a:pt x="428" y="183"/>
                    <a:pt x="432" y="181"/>
                  </a:cubicBezTo>
                  <a:cubicBezTo>
                    <a:pt x="432" y="181"/>
                    <a:pt x="432" y="179"/>
                    <a:pt x="431" y="179"/>
                  </a:cubicBezTo>
                  <a:cubicBezTo>
                    <a:pt x="420" y="182"/>
                    <a:pt x="420" y="182"/>
                    <a:pt x="420" y="182"/>
                  </a:cubicBezTo>
                  <a:cubicBezTo>
                    <a:pt x="416" y="183"/>
                    <a:pt x="416" y="183"/>
                    <a:pt x="416" y="183"/>
                  </a:cubicBezTo>
                  <a:cubicBezTo>
                    <a:pt x="415" y="182"/>
                    <a:pt x="415" y="181"/>
                    <a:pt x="414" y="179"/>
                  </a:cubicBezTo>
                  <a:cubicBezTo>
                    <a:pt x="418" y="177"/>
                    <a:pt x="418" y="177"/>
                    <a:pt x="418" y="177"/>
                  </a:cubicBezTo>
                  <a:cubicBezTo>
                    <a:pt x="421" y="175"/>
                    <a:pt x="425" y="173"/>
                    <a:pt x="428" y="172"/>
                  </a:cubicBezTo>
                  <a:cubicBezTo>
                    <a:pt x="429" y="171"/>
                    <a:pt x="428" y="170"/>
                    <a:pt x="427" y="170"/>
                  </a:cubicBezTo>
                  <a:cubicBezTo>
                    <a:pt x="416" y="174"/>
                    <a:pt x="416" y="174"/>
                    <a:pt x="416" y="174"/>
                  </a:cubicBezTo>
                  <a:cubicBezTo>
                    <a:pt x="412" y="175"/>
                    <a:pt x="412" y="175"/>
                    <a:pt x="412" y="175"/>
                  </a:cubicBezTo>
                  <a:close/>
                  <a:moveTo>
                    <a:pt x="289" y="238"/>
                  </a:moveTo>
                  <a:cubicBezTo>
                    <a:pt x="289" y="238"/>
                    <a:pt x="289" y="238"/>
                    <a:pt x="289" y="238"/>
                  </a:cubicBezTo>
                  <a:cubicBezTo>
                    <a:pt x="293" y="258"/>
                    <a:pt x="283" y="277"/>
                    <a:pt x="265" y="286"/>
                  </a:cubicBezTo>
                  <a:cubicBezTo>
                    <a:pt x="302" y="373"/>
                    <a:pt x="302" y="373"/>
                    <a:pt x="302" y="373"/>
                  </a:cubicBezTo>
                  <a:cubicBezTo>
                    <a:pt x="328" y="362"/>
                    <a:pt x="348" y="344"/>
                    <a:pt x="362" y="322"/>
                  </a:cubicBezTo>
                  <a:cubicBezTo>
                    <a:pt x="381" y="292"/>
                    <a:pt x="389" y="255"/>
                    <a:pt x="381" y="218"/>
                  </a:cubicBezTo>
                  <a:cubicBezTo>
                    <a:pt x="379" y="210"/>
                    <a:pt x="377" y="203"/>
                    <a:pt x="374" y="196"/>
                  </a:cubicBezTo>
                  <a:cubicBezTo>
                    <a:pt x="287" y="233"/>
                    <a:pt x="287" y="233"/>
                    <a:pt x="287" y="233"/>
                  </a:cubicBezTo>
                  <a:cubicBezTo>
                    <a:pt x="288" y="234"/>
                    <a:pt x="288" y="236"/>
                    <a:pt x="289" y="238"/>
                  </a:cubicBezTo>
                  <a:close/>
                  <a:moveTo>
                    <a:pt x="285" y="229"/>
                  </a:moveTo>
                  <a:cubicBezTo>
                    <a:pt x="285" y="229"/>
                    <a:pt x="285" y="229"/>
                    <a:pt x="285" y="229"/>
                  </a:cubicBezTo>
                  <a:cubicBezTo>
                    <a:pt x="373" y="192"/>
                    <a:pt x="373" y="192"/>
                    <a:pt x="373" y="192"/>
                  </a:cubicBezTo>
                  <a:cubicBezTo>
                    <a:pt x="362" y="167"/>
                    <a:pt x="343" y="146"/>
                    <a:pt x="321" y="132"/>
                  </a:cubicBezTo>
                  <a:cubicBezTo>
                    <a:pt x="292" y="113"/>
                    <a:pt x="255" y="105"/>
                    <a:pt x="218" y="113"/>
                  </a:cubicBezTo>
                  <a:cubicBezTo>
                    <a:pt x="210" y="115"/>
                    <a:pt x="203" y="117"/>
                    <a:pt x="195" y="120"/>
                  </a:cubicBezTo>
                  <a:cubicBezTo>
                    <a:pt x="232" y="207"/>
                    <a:pt x="232" y="207"/>
                    <a:pt x="232" y="207"/>
                  </a:cubicBezTo>
                  <a:cubicBezTo>
                    <a:pt x="234" y="207"/>
                    <a:pt x="236" y="206"/>
                    <a:pt x="238" y="206"/>
                  </a:cubicBezTo>
                  <a:cubicBezTo>
                    <a:pt x="258" y="201"/>
                    <a:pt x="277" y="212"/>
                    <a:pt x="285" y="229"/>
                  </a:cubicBezTo>
                  <a:close/>
                  <a:moveTo>
                    <a:pt x="229" y="209"/>
                  </a:moveTo>
                  <a:cubicBezTo>
                    <a:pt x="229" y="209"/>
                    <a:pt x="229" y="209"/>
                    <a:pt x="229" y="209"/>
                  </a:cubicBezTo>
                  <a:cubicBezTo>
                    <a:pt x="192" y="122"/>
                    <a:pt x="192" y="122"/>
                    <a:pt x="192" y="122"/>
                  </a:cubicBezTo>
                  <a:cubicBezTo>
                    <a:pt x="166" y="133"/>
                    <a:pt x="146" y="151"/>
                    <a:pt x="132" y="173"/>
                  </a:cubicBezTo>
                  <a:cubicBezTo>
                    <a:pt x="113" y="203"/>
                    <a:pt x="105" y="239"/>
                    <a:pt x="113" y="276"/>
                  </a:cubicBezTo>
                  <a:cubicBezTo>
                    <a:pt x="115" y="284"/>
                    <a:pt x="117" y="292"/>
                    <a:pt x="120" y="299"/>
                  </a:cubicBezTo>
                  <a:cubicBezTo>
                    <a:pt x="207" y="262"/>
                    <a:pt x="207" y="262"/>
                    <a:pt x="207" y="262"/>
                  </a:cubicBezTo>
                  <a:cubicBezTo>
                    <a:pt x="206" y="260"/>
                    <a:pt x="206" y="258"/>
                    <a:pt x="205" y="256"/>
                  </a:cubicBezTo>
                  <a:cubicBezTo>
                    <a:pt x="201" y="237"/>
                    <a:pt x="211" y="217"/>
                    <a:pt x="229" y="209"/>
                  </a:cubicBezTo>
                  <a:close/>
                  <a:moveTo>
                    <a:pt x="209" y="266"/>
                  </a:moveTo>
                  <a:cubicBezTo>
                    <a:pt x="209" y="266"/>
                    <a:pt x="209" y="266"/>
                    <a:pt x="209" y="266"/>
                  </a:cubicBezTo>
                  <a:cubicBezTo>
                    <a:pt x="121" y="303"/>
                    <a:pt x="121" y="303"/>
                    <a:pt x="121" y="303"/>
                  </a:cubicBezTo>
                  <a:cubicBezTo>
                    <a:pt x="132" y="328"/>
                    <a:pt x="150" y="348"/>
                    <a:pt x="173" y="363"/>
                  </a:cubicBezTo>
                  <a:cubicBezTo>
                    <a:pt x="202" y="382"/>
                    <a:pt x="239" y="390"/>
                    <a:pt x="276" y="381"/>
                  </a:cubicBezTo>
                  <a:cubicBezTo>
                    <a:pt x="284" y="380"/>
                    <a:pt x="291" y="377"/>
                    <a:pt x="299" y="375"/>
                  </a:cubicBezTo>
                  <a:cubicBezTo>
                    <a:pt x="262" y="287"/>
                    <a:pt x="262" y="287"/>
                    <a:pt x="262" y="287"/>
                  </a:cubicBezTo>
                  <a:cubicBezTo>
                    <a:pt x="260" y="288"/>
                    <a:pt x="258" y="288"/>
                    <a:pt x="256" y="289"/>
                  </a:cubicBezTo>
                  <a:cubicBezTo>
                    <a:pt x="236" y="293"/>
                    <a:pt x="217" y="283"/>
                    <a:pt x="209" y="266"/>
                  </a:cubicBezTo>
                  <a:close/>
                  <a:moveTo>
                    <a:pt x="261" y="244"/>
                  </a:moveTo>
                  <a:cubicBezTo>
                    <a:pt x="261" y="244"/>
                    <a:pt x="261" y="244"/>
                    <a:pt x="261" y="244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1" y="244"/>
                    <a:pt x="261" y="244"/>
                    <a:pt x="261" y="244"/>
                  </a:cubicBezTo>
                  <a:cubicBezTo>
                    <a:pt x="261" y="243"/>
                    <a:pt x="261" y="243"/>
                    <a:pt x="261" y="243"/>
                  </a:cubicBezTo>
                  <a:cubicBezTo>
                    <a:pt x="261" y="243"/>
                    <a:pt x="261" y="243"/>
                    <a:pt x="261" y="243"/>
                  </a:cubicBezTo>
                  <a:cubicBezTo>
                    <a:pt x="261" y="243"/>
                    <a:pt x="261" y="243"/>
                    <a:pt x="261" y="243"/>
                  </a:cubicBezTo>
                  <a:cubicBezTo>
                    <a:pt x="261" y="243"/>
                    <a:pt x="261" y="243"/>
                    <a:pt x="261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3"/>
                    <a:pt x="260" y="243"/>
                    <a:pt x="260" y="243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2"/>
                    <a:pt x="260" y="242"/>
                    <a:pt x="260" y="242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60" y="241"/>
                    <a:pt x="260" y="241"/>
                    <a:pt x="260" y="241"/>
                  </a:cubicBezTo>
                  <a:cubicBezTo>
                    <a:pt x="259" y="241"/>
                    <a:pt x="259" y="241"/>
                    <a:pt x="259" y="241"/>
                  </a:cubicBezTo>
                  <a:cubicBezTo>
                    <a:pt x="259" y="241"/>
                    <a:pt x="259" y="241"/>
                    <a:pt x="259" y="241"/>
                  </a:cubicBezTo>
                  <a:cubicBezTo>
                    <a:pt x="259" y="241"/>
                    <a:pt x="259" y="241"/>
                    <a:pt x="259" y="241"/>
                  </a:cubicBezTo>
                  <a:cubicBezTo>
                    <a:pt x="259" y="241"/>
                    <a:pt x="259" y="241"/>
                    <a:pt x="259" y="241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9" y="240"/>
                    <a:pt x="259" y="240"/>
                    <a:pt x="259" y="240"/>
                  </a:cubicBezTo>
                  <a:cubicBezTo>
                    <a:pt x="256" y="235"/>
                    <a:pt x="250" y="232"/>
                    <a:pt x="244" y="233"/>
                  </a:cubicBezTo>
                  <a:cubicBezTo>
                    <a:pt x="244" y="234"/>
                    <a:pt x="244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2" y="234"/>
                    <a:pt x="242" y="234"/>
                    <a:pt x="242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4"/>
                    <a:pt x="241" y="234"/>
                    <a:pt x="241" y="234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1" y="235"/>
                    <a:pt x="241" y="235"/>
                    <a:pt x="241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40" y="235"/>
                    <a:pt x="240" y="235"/>
                    <a:pt x="240" y="235"/>
                  </a:cubicBezTo>
                  <a:cubicBezTo>
                    <a:pt x="235" y="238"/>
                    <a:pt x="232" y="244"/>
                    <a:pt x="233" y="250"/>
                  </a:cubicBezTo>
                  <a:cubicBezTo>
                    <a:pt x="233" y="250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3" y="251"/>
                    <a:pt x="233" y="251"/>
                    <a:pt x="233" y="251"/>
                  </a:cubicBezTo>
                  <a:cubicBezTo>
                    <a:pt x="234" y="251"/>
                    <a:pt x="234" y="251"/>
                    <a:pt x="234" y="251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2"/>
                    <a:pt x="234" y="252"/>
                    <a:pt x="234" y="252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3"/>
                    <a:pt x="234" y="253"/>
                    <a:pt x="234" y="253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4" y="254"/>
                    <a:pt x="234" y="254"/>
                    <a:pt x="234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4"/>
                    <a:pt x="235" y="254"/>
                    <a:pt x="235" y="254"/>
                  </a:cubicBezTo>
                  <a:cubicBezTo>
                    <a:pt x="235" y="255"/>
                    <a:pt x="235" y="255"/>
                    <a:pt x="235" y="255"/>
                  </a:cubicBezTo>
                  <a:cubicBezTo>
                    <a:pt x="235" y="255"/>
                    <a:pt x="235" y="255"/>
                    <a:pt x="235" y="255"/>
                  </a:cubicBezTo>
                  <a:cubicBezTo>
                    <a:pt x="238" y="260"/>
                    <a:pt x="244" y="262"/>
                    <a:pt x="250" y="261"/>
                  </a:cubicBezTo>
                  <a:cubicBezTo>
                    <a:pt x="250" y="261"/>
                    <a:pt x="250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1" y="261"/>
                    <a:pt x="251" y="261"/>
                    <a:pt x="251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1"/>
                    <a:pt x="252" y="261"/>
                    <a:pt x="252" y="261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2" y="260"/>
                    <a:pt x="252" y="260"/>
                    <a:pt x="252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3" y="260"/>
                    <a:pt x="253" y="260"/>
                    <a:pt x="253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60"/>
                    <a:pt x="254" y="260"/>
                    <a:pt x="254" y="260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4" y="259"/>
                    <a:pt x="254" y="259"/>
                    <a:pt x="254" y="259"/>
                  </a:cubicBezTo>
                  <a:cubicBezTo>
                    <a:pt x="259" y="256"/>
                    <a:pt x="262" y="250"/>
                    <a:pt x="261" y="244"/>
                  </a:cubicBezTo>
                  <a:close/>
                  <a:moveTo>
                    <a:pt x="403" y="213"/>
                  </a:moveTo>
                  <a:cubicBezTo>
                    <a:pt x="403" y="213"/>
                    <a:pt x="403" y="213"/>
                    <a:pt x="403" y="213"/>
                  </a:cubicBezTo>
                  <a:cubicBezTo>
                    <a:pt x="413" y="257"/>
                    <a:pt x="404" y="299"/>
                    <a:pt x="381" y="334"/>
                  </a:cubicBezTo>
                  <a:cubicBezTo>
                    <a:pt x="365" y="360"/>
                    <a:pt x="341" y="381"/>
                    <a:pt x="311" y="394"/>
                  </a:cubicBezTo>
                  <a:cubicBezTo>
                    <a:pt x="316" y="406"/>
                    <a:pt x="316" y="406"/>
                    <a:pt x="316" y="406"/>
                  </a:cubicBezTo>
                  <a:cubicBezTo>
                    <a:pt x="402" y="368"/>
                    <a:pt x="443" y="269"/>
                    <a:pt x="407" y="182"/>
                  </a:cubicBezTo>
                  <a:cubicBezTo>
                    <a:pt x="395" y="187"/>
                    <a:pt x="395" y="187"/>
                    <a:pt x="395" y="187"/>
                  </a:cubicBezTo>
                  <a:cubicBezTo>
                    <a:pt x="398" y="195"/>
                    <a:pt x="401" y="204"/>
                    <a:pt x="403" y="213"/>
                  </a:cubicBezTo>
                  <a:close/>
                  <a:moveTo>
                    <a:pt x="393" y="183"/>
                  </a:moveTo>
                  <a:cubicBezTo>
                    <a:pt x="393" y="183"/>
                    <a:pt x="393" y="183"/>
                    <a:pt x="393" y="183"/>
                  </a:cubicBezTo>
                  <a:cubicBezTo>
                    <a:pt x="405" y="178"/>
                    <a:pt x="405" y="178"/>
                    <a:pt x="405" y="178"/>
                  </a:cubicBezTo>
                  <a:cubicBezTo>
                    <a:pt x="368" y="92"/>
                    <a:pt x="268" y="52"/>
                    <a:pt x="182" y="87"/>
                  </a:cubicBezTo>
                  <a:cubicBezTo>
                    <a:pt x="187" y="99"/>
                    <a:pt x="187" y="99"/>
                    <a:pt x="187" y="99"/>
                  </a:cubicBezTo>
                  <a:cubicBezTo>
                    <a:pt x="195" y="96"/>
                    <a:pt x="204" y="93"/>
                    <a:pt x="213" y="91"/>
                  </a:cubicBezTo>
                  <a:cubicBezTo>
                    <a:pt x="256" y="82"/>
                    <a:pt x="299" y="91"/>
                    <a:pt x="333" y="113"/>
                  </a:cubicBezTo>
                  <a:cubicBezTo>
                    <a:pt x="359" y="130"/>
                    <a:pt x="381" y="154"/>
                    <a:pt x="393" y="183"/>
                  </a:cubicBezTo>
                  <a:close/>
                  <a:moveTo>
                    <a:pt x="183" y="101"/>
                  </a:moveTo>
                  <a:cubicBezTo>
                    <a:pt x="183" y="101"/>
                    <a:pt x="183" y="101"/>
                    <a:pt x="183" y="101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92" y="127"/>
                    <a:pt x="52" y="226"/>
                    <a:pt x="87" y="313"/>
                  </a:cubicBezTo>
                  <a:cubicBezTo>
                    <a:pt x="99" y="308"/>
                    <a:pt x="99" y="308"/>
                    <a:pt x="99" y="308"/>
                  </a:cubicBezTo>
                  <a:cubicBezTo>
                    <a:pt x="96" y="299"/>
                    <a:pt x="93" y="290"/>
                    <a:pt x="91" y="281"/>
                  </a:cubicBezTo>
                  <a:cubicBezTo>
                    <a:pt x="81" y="238"/>
                    <a:pt x="90" y="195"/>
                    <a:pt x="113" y="161"/>
                  </a:cubicBezTo>
                  <a:cubicBezTo>
                    <a:pt x="129" y="135"/>
                    <a:pt x="153" y="114"/>
                    <a:pt x="183" y="101"/>
                  </a:cubicBezTo>
                  <a:close/>
                  <a:moveTo>
                    <a:pt x="101" y="311"/>
                  </a:moveTo>
                  <a:cubicBezTo>
                    <a:pt x="101" y="311"/>
                    <a:pt x="101" y="311"/>
                    <a:pt x="101" y="311"/>
                  </a:cubicBezTo>
                  <a:cubicBezTo>
                    <a:pt x="89" y="317"/>
                    <a:pt x="89" y="317"/>
                    <a:pt x="89" y="317"/>
                  </a:cubicBezTo>
                  <a:cubicBezTo>
                    <a:pt x="126" y="402"/>
                    <a:pt x="226" y="443"/>
                    <a:pt x="312" y="407"/>
                  </a:cubicBezTo>
                  <a:cubicBezTo>
                    <a:pt x="307" y="395"/>
                    <a:pt x="307" y="395"/>
                    <a:pt x="307" y="395"/>
                  </a:cubicBezTo>
                  <a:cubicBezTo>
                    <a:pt x="299" y="399"/>
                    <a:pt x="290" y="401"/>
                    <a:pt x="281" y="403"/>
                  </a:cubicBezTo>
                  <a:cubicBezTo>
                    <a:pt x="238" y="413"/>
                    <a:pt x="195" y="404"/>
                    <a:pt x="161" y="382"/>
                  </a:cubicBezTo>
                  <a:cubicBezTo>
                    <a:pt x="135" y="365"/>
                    <a:pt x="113" y="341"/>
                    <a:pt x="101" y="311"/>
                  </a:cubicBezTo>
                  <a:close/>
                </a:path>
              </a:pathLst>
            </a:custGeom>
            <a:solidFill>
              <a:srgbClr val="7BA2A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1" name="Freeform 20"/>
            <p:cNvSpPr>
              <a:spLocks noEditPoints="1"/>
            </p:cNvSpPr>
            <p:nvPr/>
          </p:nvSpPr>
          <p:spPr>
            <a:xfrm>
              <a:off x="3005" y="2891"/>
              <a:ext cx="382" cy="383"/>
            </a:xfrm>
            <a:custGeom>
              <a:avLst/>
              <a:gdLst/>
              <a:ahLst/>
              <a:cxnLst>
                <a:cxn ang="0">
                  <a:pos x="250" y="50"/>
                </a:cxn>
                <a:cxn ang="0">
                  <a:pos x="3" y="385"/>
                </a:cxn>
                <a:cxn ang="0">
                  <a:pos x="334" y="623"/>
                </a:cxn>
                <a:cxn ang="0">
                  <a:pos x="657" y="362"/>
                </a:cxn>
                <a:cxn ang="0">
                  <a:pos x="459" y="157"/>
                </a:cxn>
                <a:cxn ang="0">
                  <a:pos x="296" y="102"/>
                </a:cxn>
                <a:cxn ang="0">
                  <a:pos x="115" y="292"/>
                </a:cxn>
                <a:cxn ang="0">
                  <a:pos x="160" y="464"/>
                </a:cxn>
                <a:cxn ang="0">
                  <a:pos x="303" y="559"/>
                </a:cxn>
                <a:cxn ang="0">
                  <a:pos x="525" y="423"/>
                </a:cxn>
                <a:cxn ang="0">
                  <a:pos x="420" y="136"/>
                </a:cxn>
                <a:cxn ang="0">
                  <a:pos x="504" y="267"/>
                </a:cxn>
                <a:cxn ang="0">
                  <a:pos x="459" y="497"/>
                </a:cxn>
                <a:cxn ang="0">
                  <a:pos x="293" y="538"/>
                </a:cxn>
                <a:cxn ang="0">
                  <a:pos x="177" y="438"/>
                </a:cxn>
                <a:cxn ang="0">
                  <a:pos x="160" y="202"/>
                </a:cxn>
                <a:cxn ang="0">
                  <a:pos x="311" y="116"/>
                </a:cxn>
                <a:cxn ang="0">
                  <a:pos x="521" y="179"/>
                </a:cxn>
                <a:cxn ang="0">
                  <a:pos x="250" y="107"/>
                </a:cxn>
                <a:cxn ang="0">
                  <a:pos x="112" y="242"/>
                </a:cxn>
                <a:cxn ang="0">
                  <a:pos x="103" y="426"/>
                </a:cxn>
                <a:cxn ang="0">
                  <a:pos x="349" y="566"/>
                </a:cxn>
                <a:cxn ang="0">
                  <a:pos x="514" y="473"/>
                </a:cxn>
                <a:cxn ang="0">
                  <a:pos x="571" y="298"/>
                </a:cxn>
                <a:cxn ang="0">
                  <a:pos x="373" y="83"/>
                </a:cxn>
                <a:cxn ang="0">
                  <a:pos x="176" y="131"/>
                </a:cxn>
                <a:cxn ang="0">
                  <a:pos x="69" y="298"/>
                </a:cxn>
                <a:cxn ang="0">
                  <a:pos x="225" y="557"/>
                </a:cxn>
                <a:cxn ang="0">
                  <a:pos x="427" y="559"/>
                </a:cxn>
                <a:cxn ang="0">
                  <a:pos x="571" y="428"/>
                </a:cxn>
                <a:cxn ang="0">
                  <a:pos x="377" y="304"/>
                </a:cxn>
                <a:cxn ang="0">
                  <a:pos x="435" y="312"/>
                </a:cxn>
                <a:cxn ang="0">
                  <a:pos x="439" y="324"/>
                </a:cxn>
                <a:cxn ang="0">
                  <a:pos x="435" y="352"/>
                </a:cxn>
                <a:cxn ang="0">
                  <a:pos x="430" y="373"/>
                </a:cxn>
                <a:cxn ang="0">
                  <a:pos x="418" y="393"/>
                </a:cxn>
                <a:cxn ang="0">
                  <a:pos x="411" y="402"/>
                </a:cxn>
                <a:cxn ang="0">
                  <a:pos x="394" y="419"/>
                </a:cxn>
                <a:cxn ang="0">
                  <a:pos x="373" y="431"/>
                </a:cxn>
                <a:cxn ang="0">
                  <a:pos x="344" y="438"/>
                </a:cxn>
                <a:cxn ang="0">
                  <a:pos x="337" y="440"/>
                </a:cxn>
                <a:cxn ang="0">
                  <a:pos x="308" y="438"/>
                </a:cxn>
                <a:cxn ang="0">
                  <a:pos x="284" y="431"/>
                </a:cxn>
                <a:cxn ang="0">
                  <a:pos x="263" y="418"/>
                </a:cxn>
                <a:cxn ang="0">
                  <a:pos x="243" y="399"/>
                </a:cxn>
                <a:cxn ang="0">
                  <a:pos x="239" y="393"/>
                </a:cxn>
                <a:cxn ang="0">
                  <a:pos x="225" y="366"/>
                </a:cxn>
                <a:cxn ang="0">
                  <a:pos x="219" y="340"/>
                </a:cxn>
                <a:cxn ang="0">
                  <a:pos x="222" y="316"/>
                </a:cxn>
                <a:cxn ang="0">
                  <a:pos x="227" y="292"/>
                </a:cxn>
                <a:cxn ang="0">
                  <a:pos x="231" y="283"/>
                </a:cxn>
                <a:cxn ang="0">
                  <a:pos x="243" y="262"/>
                </a:cxn>
                <a:cxn ang="0">
                  <a:pos x="260" y="243"/>
                </a:cxn>
                <a:cxn ang="0">
                  <a:pos x="270" y="238"/>
                </a:cxn>
                <a:cxn ang="0">
                  <a:pos x="293" y="226"/>
                </a:cxn>
                <a:cxn ang="0">
                  <a:pos x="320" y="221"/>
                </a:cxn>
                <a:cxn ang="0">
                  <a:pos x="344" y="221"/>
                </a:cxn>
                <a:cxn ang="0">
                  <a:pos x="367" y="229"/>
                </a:cxn>
                <a:cxn ang="0">
                  <a:pos x="377" y="233"/>
                </a:cxn>
                <a:cxn ang="0">
                  <a:pos x="397" y="243"/>
                </a:cxn>
                <a:cxn ang="0">
                  <a:pos x="415" y="266"/>
                </a:cxn>
                <a:cxn ang="0">
                  <a:pos x="430" y="286"/>
                </a:cxn>
                <a:cxn ang="0">
                  <a:pos x="74" y="431"/>
                </a:cxn>
              </a:cxnLst>
              <a:pathLst>
                <a:path w="222" h="222">
                  <a:moveTo>
                    <a:pt x="199" y="67"/>
                  </a:moveTo>
                  <a:cubicBezTo>
                    <a:pt x="197" y="64"/>
                    <a:pt x="196" y="62"/>
                    <a:pt x="195" y="60"/>
                  </a:cubicBezTo>
                  <a:cubicBezTo>
                    <a:pt x="197" y="56"/>
                    <a:pt x="200" y="52"/>
                    <a:pt x="204" y="49"/>
                  </a:cubicBezTo>
                  <a:cubicBezTo>
                    <a:pt x="202" y="46"/>
                    <a:pt x="199" y="43"/>
                    <a:pt x="197" y="40"/>
                  </a:cubicBezTo>
                  <a:cubicBezTo>
                    <a:pt x="193" y="43"/>
                    <a:pt x="189" y="45"/>
                    <a:pt x="184" y="46"/>
                  </a:cubicBezTo>
                  <a:cubicBezTo>
                    <a:pt x="183" y="44"/>
                    <a:pt x="181" y="42"/>
                    <a:pt x="179" y="40"/>
                  </a:cubicBezTo>
                  <a:cubicBezTo>
                    <a:pt x="180" y="35"/>
                    <a:pt x="181" y="31"/>
                    <a:pt x="185" y="27"/>
                  </a:cubicBezTo>
                  <a:cubicBezTo>
                    <a:pt x="182" y="25"/>
                    <a:pt x="179" y="23"/>
                    <a:pt x="176" y="21"/>
                  </a:cubicBezTo>
                  <a:cubicBezTo>
                    <a:pt x="173" y="24"/>
                    <a:pt x="169" y="27"/>
                    <a:pt x="165" y="29"/>
                  </a:cubicBezTo>
                  <a:cubicBezTo>
                    <a:pt x="163" y="27"/>
                    <a:pt x="160" y="26"/>
                    <a:pt x="158" y="25"/>
                  </a:cubicBezTo>
                  <a:cubicBezTo>
                    <a:pt x="158" y="20"/>
                    <a:pt x="158" y="16"/>
                    <a:pt x="160" y="11"/>
                  </a:cubicBezTo>
                  <a:cubicBezTo>
                    <a:pt x="157" y="10"/>
                    <a:pt x="154" y="8"/>
                    <a:pt x="150" y="7"/>
                  </a:cubicBezTo>
                  <a:cubicBezTo>
                    <a:pt x="148" y="11"/>
                    <a:pt x="146" y="15"/>
                    <a:pt x="142" y="18"/>
                  </a:cubicBezTo>
                  <a:cubicBezTo>
                    <a:pt x="139" y="17"/>
                    <a:pt x="137" y="16"/>
                    <a:pt x="134" y="16"/>
                  </a:cubicBezTo>
                  <a:cubicBezTo>
                    <a:pt x="133" y="11"/>
                    <a:pt x="132" y="7"/>
                    <a:pt x="133" y="2"/>
                  </a:cubicBezTo>
                  <a:cubicBezTo>
                    <a:pt x="129" y="1"/>
                    <a:pt x="126" y="1"/>
                    <a:pt x="122" y="0"/>
                  </a:cubicBezTo>
                  <a:cubicBezTo>
                    <a:pt x="121" y="5"/>
                    <a:pt x="119" y="9"/>
                    <a:pt x="117" y="13"/>
                  </a:cubicBezTo>
                  <a:cubicBezTo>
                    <a:pt x="114" y="13"/>
                    <a:pt x="111" y="13"/>
                    <a:pt x="109" y="13"/>
                  </a:cubicBezTo>
                  <a:cubicBezTo>
                    <a:pt x="106" y="9"/>
                    <a:pt x="104" y="5"/>
                    <a:pt x="104" y="0"/>
                  </a:cubicBezTo>
                  <a:cubicBezTo>
                    <a:pt x="100" y="0"/>
                    <a:pt x="97" y="1"/>
                    <a:pt x="93" y="1"/>
                  </a:cubicBezTo>
                  <a:cubicBezTo>
                    <a:pt x="93" y="6"/>
                    <a:pt x="93" y="10"/>
                    <a:pt x="91" y="15"/>
                  </a:cubicBezTo>
                  <a:cubicBezTo>
                    <a:pt x="89" y="15"/>
                    <a:pt x="86" y="16"/>
                    <a:pt x="84" y="17"/>
                  </a:cubicBezTo>
                  <a:cubicBezTo>
                    <a:pt x="80" y="14"/>
                    <a:pt x="77" y="10"/>
                    <a:pt x="75" y="6"/>
                  </a:cubicBezTo>
                  <a:cubicBezTo>
                    <a:pt x="72" y="7"/>
                    <a:pt x="69" y="8"/>
                    <a:pt x="65" y="9"/>
                  </a:cubicBezTo>
                  <a:cubicBezTo>
                    <a:pt x="67" y="14"/>
                    <a:pt x="67" y="18"/>
                    <a:pt x="67" y="23"/>
                  </a:cubicBezTo>
                  <a:cubicBezTo>
                    <a:pt x="65" y="25"/>
                    <a:pt x="62" y="26"/>
                    <a:pt x="60" y="27"/>
                  </a:cubicBezTo>
                  <a:cubicBezTo>
                    <a:pt x="56" y="25"/>
                    <a:pt x="52" y="22"/>
                    <a:pt x="49" y="18"/>
                  </a:cubicBezTo>
                  <a:cubicBezTo>
                    <a:pt x="46" y="20"/>
                    <a:pt x="44" y="23"/>
                    <a:pt x="41" y="25"/>
                  </a:cubicBezTo>
                  <a:cubicBezTo>
                    <a:pt x="43" y="29"/>
                    <a:pt x="45" y="33"/>
                    <a:pt x="46" y="38"/>
                  </a:cubicBezTo>
                  <a:cubicBezTo>
                    <a:pt x="44" y="39"/>
                    <a:pt x="42" y="41"/>
                    <a:pt x="40" y="43"/>
                  </a:cubicBezTo>
                  <a:cubicBezTo>
                    <a:pt x="36" y="42"/>
                    <a:pt x="31" y="41"/>
                    <a:pt x="27" y="37"/>
                  </a:cubicBezTo>
                  <a:cubicBezTo>
                    <a:pt x="25" y="40"/>
                    <a:pt x="23" y="43"/>
                    <a:pt x="21" y="46"/>
                  </a:cubicBezTo>
                  <a:cubicBezTo>
                    <a:pt x="24" y="49"/>
                    <a:pt x="27" y="53"/>
                    <a:pt x="29" y="57"/>
                  </a:cubicBezTo>
                  <a:cubicBezTo>
                    <a:pt x="28" y="59"/>
                    <a:pt x="26" y="62"/>
                    <a:pt x="25" y="64"/>
                  </a:cubicBezTo>
                  <a:cubicBezTo>
                    <a:pt x="20" y="64"/>
                    <a:pt x="16" y="64"/>
                    <a:pt x="11" y="62"/>
                  </a:cubicBezTo>
                  <a:cubicBezTo>
                    <a:pt x="10" y="65"/>
                    <a:pt x="8" y="68"/>
                    <a:pt x="7" y="72"/>
                  </a:cubicBezTo>
                  <a:cubicBezTo>
                    <a:pt x="11" y="74"/>
                    <a:pt x="15" y="77"/>
                    <a:pt x="18" y="80"/>
                  </a:cubicBezTo>
                  <a:cubicBezTo>
                    <a:pt x="17" y="83"/>
                    <a:pt x="16" y="85"/>
                    <a:pt x="16" y="88"/>
                  </a:cubicBezTo>
                  <a:cubicBezTo>
                    <a:pt x="11" y="89"/>
                    <a:pt x="7" y="90"/>
                    <a:pt x="2" y="89"/>
                  </a:cubicBezTo>
                  <a:cubicBezTo>
                    <a:pt x="1" y="93"/>
                    <a:pt x="1" y="96"/>
                    <a:pt x="0" y="100"/>
                  </a:cubicBezTo>
                  <a:cubicBezTo>
                    <a:pt x="5" y="101"/>
                    <a:pt x="9" y="103"/>
                    <a:pt x="13" y="105"/>
                  </a:cubicBezTo>
                  <a:cubicBezTo>
                    <a:pt x="13" y="108"/>
                    <a:pt x="13" y="111"/>
                    <a:pt x="13" y="113"/>
                  </a:cubicBezTo>
                  <a:cubicBezTo>
                    <a:pt x="9" y="116"/>
                    <a:pt x="5" y="118"/>
                    <a:pt x="0" y="118"/>
                  </a:cubicBezTo>
                  <a:cubicBezTo>
                    <a:pt x="0" y="122"/>
                    <a:pt x="1" y="125"/>
                    <a:pt x="1" y="129"/>
                  </a:cubicBezTo>
                  <a:cubicBezTo>
                    <a:pt x="6" y="129"/>
                    <a:pt x="10" y="129"/>
                    <a:pt x="15" y="131"/>
                  </a:cubicBezTo>
                  <a:cubicBezTo>
                    <a:pt x="16" y="133"/>
                    <a:pt x="16" y="136"/>
                    <a:pt x="17" y="139"/>
                  </a:cubicBezTo>
                  <a:cubicBezTo>
                    <a:pt x="14" y="142"/>
                    <a:pt x="10" y="145"/>
                    <a:pt x="6" y="147"/>
                  </a:cubicBezTo>
                  <a:cubicBezTo>
                    <a:pt x="7" y="150"/>
                    <a:pt x="8" y="153"/>
                    <a:pt x="10" y="157"/>
                  </a:cubicBezTo>
                  <a:cubicBezTo>
                    <a:pt x="14" y="155"/>
                    <a:pt x="19" y="155"/>
                    <a:pt x="24" y="155"/>
                  </a:cubicBezTo>
                  <a:cubicBezTo>
                    <a:pt x="25" y="157"/>
                    <a:pt x="26" y="160"/>
                    <a:pt x="27" y="162"/>
                  </a:cubicBezTo>
                  <a:cubicBezTo>
                    <a:pt x="25" y="166"/>
                    <a:pt x="22" y="170"/>
                    <a:pt x="19" y="173"/>
                  </a:cubicBezTo>
                  <a:cubicBezTo>
                    <a:pt x="21" y="176"/>
                    <a:pt x="23" y="178"/>
                    <a:pt x="25" y="181"/>
                  </a:cubicBezTo>
                  <a:cubicBezTo>
                    <a:pt x="29" y="179"/>
                    <a:pt x="33" y="177"/>
                    <a:pt x="38" y="176"/>
                  </a:cubicBezTo>
                  <a:cubicBezTo>
                    <a:pt x="40" y="178"/>
                    <a:pt x="41" y="180"/>
                    <a:pt x="43" y="182"/>
                  </a:cubicBezTo>
                  <a:cubicBezTo>
                    <a:pt x="42" y="186"/>
                    <a:pt x="41" y="191"/>
                    <a:pt x="38" y="195"/>
                  </a:cubicBezTo>
                  <a:cubicBezTo>
                    <a:pt x="40" y="197"/>
                    <a:pt x="43" y="199"/>
                    <a:pt x="46" y="201"/>
                  </a:cubicBezTo>
                  <a:cubicBezTo>
                    <a:pt x="49" y="198"/>
                    <a:pt x="53" y="195"/>
                    <a:pt x="57" y="193"/>
                  </a:cubicBezTo>
                  <a:cubicBezTo>
                    <a:pt x="60" y="194"/>
                    <a:pt x="62" y="196"/>
                    <a:pt x="64" y="197"/>
                  </a:cubicBezTo>
                  <a:cubicBezTo>
                    <a:pt x="64" y="202"/>
                    <a:pt x="64" y="206"/>
                    <a:pt x="62" y="211"/>
                  </a:cubicBezTo>
                  <a:cubicBezTo>
                    <a:pt x="65" y="212"/>
                    <a:pt x="68" y="214"/>
                    <a:pt x="72" y="215"/>
                  </a:cubicBezTo>
                  <a:cubicBezTo>
                    <a:pt x="74" y="211"/>
                    <a:pt x="77" y="207"/>
                    <a:pt x="80" y="204"/>
                  </a:cubicBezTo>
                  <a:cubicBezTo>
                    <a:pt x="83" y="205"/>
                    <a:pt x="85" y="206"/>
                    <a:pt x="88" y="206"/>
                  </a:cubicBezTo>
                  <a:cubicBezTo>
                    <a:pt x="89" y="211"/>
                    <a:pt x="90" y="215"/>
                    <a:pt x="89" y="220"/>
                  </a:cubicBezTo>
                  <a:cubicBezTo>
                    <a:pt x="93" y="221"/>
                    <a:pt x="96" y="221"/>
                    <a:pt x="100" y="222"/>
                  </a:cubicBezTo>
                  <a:cubicBezTo>
                    <a:pt x="101" y="217"/>
                    <a:pt x="103" y="213"/>
                    <a:pt x="105" y="209"/>
                  </a:cubicBezTo>
                  <a:cubicBezTo>
                    <a:pt x="108" y="209"/>
                    <a:pt x="111" y="209"/>
                    <a:pt x="113" y="209"/>
                  </a:cubicBezTo>
                  <a:cubicBezTo>
                    <a:pt x="116" y="213"/>
                    <a:pt x="118" y="217"/>
                    <a:pt x="118" y="222"/>
                  </a:cubicBezTo>
                  <a:cubicBezTo>
                    <a:pt x="122" y="222"/>
                    <a:pt x="125" y="221"/>
                    <a:pt x="129" y="221"/>
                  </a:cubicBezTo>
                  <a:cubicBezTo>
                    <a:pt x="129" y="216"/>
                    <a:pt x="129" y="212"/>
                    <a:pt x="131" y="207"/>
                  </a:cubicBezTo>
                  <a:cubicBezTo>
                    <a:pt x="134" y="206"/>
                    <a:pt x="136" y="206"/>
                    <a:pt x="139" y="205"/>
                  </a:cubicBezTo>
                  <a:cubicBezTo>
                    <a:pt x="142" y="208"/>
                    <a:pt x="145" y="212"/>
                    <a:pt x="147" y="216"/>
                  </a:cubicBezTo>
                  <a:cubicBezTo>
                    <a:pt x="150" y="215"/>
                    <a:pt x="154" y="214"/>
                    <a:pt x="157" y="212"/>
                  </a:cubicBezTo>
                  <a:cubicBezTo>
                    <a:pt x="155" y="208"/>
                    <a:pt x="155" y="203"/>
                    <a:pt x="155" y="198"/>
                  </a:cubicBezTo>
                  <a:cubicBezTo>
                    <a:pt x="158" y="197"/>
                    <a:pt x="160" y="196"/>
                    <a:pt x="162" y="195"/>
                  </a:cubicBezTo>
                  <a:cubicBezTo>
                    <a:pt x="166" y="197"/>
                    <a:pt x="170" y="200"/>
                    <a:pt x="173" y="203"/>
                  </a:cubicBezTo>
                  <a:cubicBezTo>
                    <a:pt x="176" y="201"/>
                    <a:pt x="179" y="199"/>
                    <a:pt x="182" y="197"/>
                  </a:cubicBezTo>
                  <a:cubicBezTo>
                    <a:pt x="179" y="193"/>
                    <a:pt x="177" y="189"/>
                    <a:pt x="176" y="184"/>
                  </a:cubicBezTo>
                  <a:cubicBezTo>
                    <a:pt x="178" y="182"/>
                    <a:pt x="180" y="181"/>
                    <a:pt x="182" y="179"/>
                  </a:cubicBezTo>
                  <a:cubicBezTo>
                    <a:pt x="187" y="180"/>
                    <a:pt x="191" y="181"/>
                    <a:pt x="195" y="184"/>
                  </a:cubicBezTo>
                  <a:cubicBezTo>
                    <a:pt x="197" y="182"/>
                    <a:pt x="199" y="179"/>
                    <a:pt x="201" y="176"/>
                  </a:cubicBezTo>
                  <a:cubicBezTo>
                    <a:pt x="198" y="173"/>
                    <a:pt x="195" y="169"/>
                    <a:pt x="193" y="165"/>
                  </a:cubicBezTo>
                  <a:cubicBezTo>
                    <a:pt x="195" y="162"/>
                    <a:pt x="196" y="160"/>
                    <a:pt x="197" y="158"/>
                  </a:cubicBezTo>
                  <a:cubicBezTo>
                    <a:pt x="202" y="158"/>
                    <a:pt x="206" y="158"/>
                    <a:pt x="211" y="160"/>
                  </a:cubicBezTo>
                  <a:cubicBezTo>
                    <a:pt x="212" y="157"/>
                    <a:pt x="214" y="154"/>
                    <a:pt x="215" y="150"/>
                  </a:cubicBezTo>
                  <a:cubicBezTo>
                    <a:pt x="211" y="148"/>
                    <a:pt x="207" y="145"/>
                    <a:pt x="204" y="142"/>
                  </a:cubicBezTo>
                  <a:cubicBezTo>
                    <a:pt x="205" y="139"/>
                    <a:pt x="206" y="137"/>
                    <a:pt x="206" y="134"/>
                  </a:cubicBezTo>
                  <a:cubicBezTo>
                    <a:pt x="211" y="133"/>
                    <a:pt x="215" y="132"/>
                    <a:pt x="220" y="133"/>
                  </a:cubicBezTo>
                  <a:cubicBezTo>
                    <a:pt x="221" y="129"/>
                    <a:pt x="221" y="126"/>
                    <a:pt x="222" y="122"/>
                  </a:cubicBezTo>
                  <a:cubicBezTo>
                    <a:pt x="217" y="121"/>
                    <a:pt x="213" y="119"/>
                    <a:pt x="209" y="117"/>
                  </a:cubicBezTo>
                  <a:cubicBezTo>
                    <a:pt x="209" y="114"/>
                    <a:pt x="209" y="111"/>
                    <a:pt x="209" y="109"/>
                  </a:cubicBezTo>
                  <a:cubicBezTo>
                    <a:pt x="213" y="106"/>
                    <a:pt x="217" y="104"/>
                    <a:pt x="222" y="104"/>
                  </a:cubicBezTo>
                  <a:cubicBezTo>
                    <a:pt x="222" y="100"/>
                    <a:pt x="221" y="97"/>
                    <a:pt x="221" y="93"/>
                  </a:cubicBezTo>
                  <a:cubicBezTo>
                    <a:pt x="216" y="93"/>
                    <a:pt x="212" y="93"/>
                    <a:pt x="207" y="91"/>
                  </a:cubicBezTo>
                  <a:cubicBezTo>
                    <a:pt x="207" y="88"/>
                    <a:pt x="206" y="86"/>
                    <a:pt x="205" y="83"/>
                  </a:cubicBezTo>
                  <a:cubicBezTo>
                    <a:pt x="208" y="80"/>
                    <a:pt x="212" y="77"/>
                    <a:pt x="217" y="75"/>
                  </a:cubicBezTo>
                  <a:cubicBezTo>
                    <a:pt x="215" y="72"/>
                    <a:pt x="214" y="68"/>
                    <a:pt x="213" y="65"/>
                  </a:cubicBezTo>
                  <a:cubicBezTo>
                    <a:pt x="208" y="67"/>
                    <a:pt x="204" y="67"/>
                    <a:pt x="199" y="67"/>
                  </a:cubicBezTo>
                  <a:close/>
                  <a:moveTo>
                    <a:pt x="178" y="82"/>
                  </a:moveTo>
                  <a:cubicBezTo>
                    <a:pt x="178" y="82"/>
                    <a:pt x="178" y="82"/>
                    <a:pt x="178" y="82"/>
                  </a:cubicBezTo>
                  <a:cubicBezTo>
                    <a:pt x="176" y="78"/>
                    <a:pt x="174" y="73"/>
                    <a:pt x="171" y="69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8" y="71"/>
                    <a:pt x="181" y="75"/>
                    <a:pt x="183" y="81"/>
                  </a:cubicBezTo>
                  <a:cubicBezTo>
                    <a:pt x="178" y="82"/>
                    <a:pt x="178" y="82"/>
                    <a:pt x="178" y="82"/>
                  </a:cubicBezTo>
                  <a:close/>
                  <a:moveTo>
                    <a:pt x="169" y="66"/>
                  </a:moveTo>
                  <a:cubicBezTo>
                    <a:pt x="169" y="66"/>
                    <a:pt x="169" y="66"/>
                    <a:pt x="169" y="66"/>
                  </a:cubicBezTo>
                  <a:cubicBezTo>
                    <a:pt x="165" y="62"/>
                    <a:pt x="162" y="58"/>
                    <a:pt x="158" y="55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5" y="55"/>
                    <a:pt x="169" y="59"/>
                    <a:pt x="173" y="63"/>
                  </a:cubicBezTo>
                  <a:cubicBezTo>
                    <a:pt x="169" y="66"/>
                    <a:pt x="169" y="66"/>
                    <a:pt x="169" y="66"/>
                  </a:cubicBezTo>
                  <a:close/>
                  <a:moveTo>
                    <a:pt x="155" y="53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1" y="49"/>
                    <a:pt x="147" y="47"/>
                    <a:pt x="142" y="45"/>
                  </a:cubicBezTo>
                  <a:cubicBezTo>
                    <a:pt x="144" y="40"/>
                    <a:pt x="144" y="40"/>
                    <a:pt x="144" y="40"/>
                  </a:cubicBezTo>
                  <a:cubicBezTo>
                    <a:pt x="149" y="43"/>
                    <a:pt x="154" y="45"/>
                    <a:pt x="158" y="49"/>
                  </a:cubicBezTo>
                  <a:cubicBezTo>
                    <a:pt x="155" y="53"/>
                    <a:pt x="155" y="53"/>
                    <a:pt x="155" y="53"/>
                  </a:cubicBezTo>
                  <a:close/>
                  <a:moveTo>
                    <a:pt x="138" y="43"/>
                  </a:moveTo>
                  <a:cubicBezTo>
                    <a:pt x="138" y="43"/>
                    <a:pt x="138" y="43"/>
                    <a:pt x="138" y="43"/>
                  </a:cubicBezTo>
                  <a:cubicBezTo>
                    <a:pt x="134" y="41"/>
                    <a:pt x="129" y="40"/>
                    <a:pt x="124" y="39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30" y="35"/>
                    <a:pt x="135" y="37"/>
                    <a:pt x="140" y="39"/>
                  </a:cubicBezTo>
                  <a:cubicBezTo>
                    <a:pt x="138" y="43"/>
                    <a:pt x="138" y="43"/>
                    <a:pt x="138" y="43"/>
                  </a:cubicBezTo>
                  <a:close/>
                  <a:moveTo>
                    <a:pt x="120" y="38"/>
                  </a:moveTo>
                  <a:cubicBezTo>
                    <a:pt x="120" y="38"/>
                    <a:pt x="120" y="38"/>
                    <a:pt x="120" y="38"/>
                  </a:cubicBezTo>
                  <a:cubicBezTo>
                    <a:pt x="115" y="38"/>
                    <a:pt x="110" y="38"/>
                    <a:pt x="105" y="38"/>
                  </a:cubicBezTo>
                  <a:cubicBezTo>
                    <a:pt x="104" y="33"/>
                    <a:pt x="104" y="33"/>
                    <a:pt x="104" y="33"/>
                  </a:cubicBezTo>
                  <a:cubicBezTo>
                    <a:pt x="110" y="33"/>
                    <a:pt x="115" y="33"/>
                    <a:pt x="121" y="34"/>
                  </a:cubicBezTo>
                  <a:cubicBezTo>
                    <a:pt x="120" y="38"/>
                    <a:pt x="120" y="38"/>
                    <a:pt x="120" y="38"/>
                  </a:cubicBezTo>
                  <a:close/>
                  <a:moveTo>
                    <a:pt x="101" y="39"/>
                  </a:moveTo>
                  <a:cubicBezTo>
                    <a:pt x="101" y="39"/>
                    <a:pt x="101" y="39"/>
                    <a:pt x="101" y="39"/>
                  </a:cubicBezTo>
                  <a:cubicBezTo>
                    <a:pt x="96" y="39"/>
                    <a:pt x="91" y="40"/>
                    <a:pt x="86" y="42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90" y="36"/>
                    <a:pt x="95" y="34"/>
                    <a:pt x="100" y="34"/>
                  </a:cubicBezTo>
                  <a:cubicBezTo>
                    <a:pt x="101" y="39"/>
                    <a:pt x="101" y="39"/>
                    <a:pt x="101" y="39"/>
                  </a:cubicBezTo>
                  <a:close/>
                  <a:moveTo>
                    <a:pt x="82" y="44"/>
                  </a:moveTo>
                  <a:cubicBezTo>
                    <a:pt x="82" y="44"/>
                    <a:pt x="82" y="44"/>
                    <a:pt x="82" y="44"/>
                  </a:cubicBezTo>
                  <a:cubicBezTo>
                    <a:pt x="78" y="46"/>
                    <a:pt x="73" y="48"/>
                    <a:pt x="69" y="51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71" y="44"/>
                    <a:pt x="76" y="41"/>
                    <a:pt x="81" y="39"/>
                  </a:cubicBezTo>
                  <a:cubicBezTo>
                    <a:pt x="82" y="44"/>
                    <a:pt x="82" y="44"/>
                    <a:pt x="82" y="44"/>
                  </a:cubicBezTo>
                  <a:close/>
                  <a:moveTo>
                    <a:pt x="66" y="53"/>
                  </a:moveTo>
                  <a:cubicBezTo>
                    <a:pt x="66" y="53"/>
                    <a:pt x="66" y="53"/>
                    <a:pt x="66" y="53"/>
                  </a:cubicBezTo>
                  <a:cubicBezTo>
                    <a:pt x="62" y="57"/>
                    <a:pt x="58" y="60"/>
                    <a:pt x="55" y="64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5" y="57"/>
                    <a:pt x="59" y="53"/>
                    <a:pt x="63" y="49"/>
                  </a:cubicBezTo>
                  <a:cubicBezTo>
                    <a:pt x="66" y="53"/>
                    <a:pt x="66" y="53"/>
                    <a:pt x="66" y="53"/>
                  </a:cubicBezTo>
                  <a:close/>
                  <a:moveTo>
                    <a:pt x="53" y="67"/>
                  </a:moveTo>
                  <a:cubicBezTo>
                    <a:pt x="53" y="67"/>
                    <a:pt x="53" y="67"/>
                    <a:pt x="53" y="67"/>
                  </a:cubicBezTo>
                  <a:cubicBezTo>
                    <a:pt x="50" y="71"/>
                    <a:pt x="47" y="75"/>
                    <a:pt x="45" y="80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3" y="73"/>
                    <a:pt x="46" y="68"/>
                    <a:pt x="49" y="64"/>
                  </a:cubicBezTo>
                  <a:cubicBezTo>
                    <a:pt x="53" y="67"/>
                    <a:pt x="53" y="67"/>
                    <a:pt x="53" y="67"/>
                  </a:cubicBezTo>
                  <a:close/>
                  <a:moveTo>
                    <a:pt x="43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41" y="88"/>
                    <a:pt x="40" y="93"/>
                    <a:pt x="39" y="98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5" y="92"/>
                    <a:pt x="37" y="87"/>
                    <a:pt x="39" y="82"/>
                  </a:cubicBezTo>
                  <a:cubicBezTo>
                    <a:pt x="43" y="84"/>
                    <a:pt x="43" y="84"/>
                    <a:pt x="43" y="84"/>
                  </a:cubicBezTo>
                  <a:close/>
                  <a:moveTo>
                    <a:pt x="39" y="102"/>
                  </a:moveTo>
                  <a:cubicBezTo>
                    <a:pt x="39" y="102"/>
                    <a:pt x="39" y="102"/>
                    <a:pt x="39" y="102"/>
                  </a:cubicBezTo>
                  <a:cubicBezTo>
                    <a:pt x="38" y="107"/>
                    <a:pt x="38" y="112"/>
                    <a:pt x="38" y="117"/>
                  </a:cubicBezTo>
                  <a:cubicBezTo>
                    <a:pt x="33" y="118"/>
                    <a:pt x="33" y="118"/>
                    <a:pt x="33" y="118"/>
                  </a:cubicBezTo>
                  <a:cubicBezTo>
                    <a:pt x="33" y="112"/>
                    <a:pt x="33" y="107"/>
                    <a:pt x="34" y="101"/>
                  </a:cubicBezTo>
                  <a:cubicBezTo>
                    <a:pt x="39" y="102"/>
                    <a:pt x="39" y="102"/>
                    <a:pt x="39" y="102"/>
                  </a:cubicBezTo>
                  <a:close/>
                  <a:moveTo>
                    <a:pt x="39" y="121"/>
                  </a:moveTo>
                  <a:cubicBezTo>
                    <a:pt x="39" y="121"/>
                    <a:pt x="39" y="121"/>
                    <a:pt x="39" y="121"/>
                  </a:cubicBezTo>
                  <a:cubicBezTo>
                    <a:pt x="39" y="126"/>
                    <a:pt x="41" y="131"/>
                    <a:pt x="42" y="136"/>
                  </a:cubicBezTo>
                  <a:cubicBezTo>
                    <a:pt x="38" y="138"/>
                    <a:pt x="38" y="138"/>
                    <a:pt x="38" y="138"/>
                  </a:cubicBezTo>
                  <a:cubicBezTo>
                    <a:pt x="36" y="132"/>
                    <a:pt x="35" y="127"/>
                    <a:pt x="34" y="122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40"/>
                  </a:moveTo>
                  <a:cubicBezTo>
                    <a:pt x="44" y="140"/>
                    <a:pt x="44" y="140"/>
                    <a:pt x="44" y="140"/>
                  </a:cubicBezTo>
                  <a:cubicBezTo>
                    <a:pt x="46" y="144"/>
                    <a:pt x="48" y="149"/>
                    <a:pt x="51" y="153"/>
                  </a:cubicBezTo>
                  <a:cubicBezTo>
                    <a:pt x="47" y="156"/>
                    <a:pt x="47" y="156"/>
                    <a:pt x="47" y="156"/>
                  </a:cubicBezTo>
                  <a:cubicBezTo>
                    <a:pt x="44" y="151"/>
                    <a:pt x="42" y="146"/>
                    <a:pt x="39" y="141"/>
                  </a:cubicBezTo>
                  <a:cubicBezTo>
                    <a:pt x="44" y="140"/>
                    <a:pt x="44" y="140"/>
                    <a:pt x="44" y="140"/>
                  </a:cubicBezTo>
                  <a:close/>
                  <a:moveTo>
                    <a:pt x="54" y="156"/>
                  </a:moveTo>
                  <a:cubicBezTo>
                    <a:pt x="54" y="156"/>
                    <a:pt x="54" y="156"/>
                    <a:pt x="54" y="156"/>
                  </a:cubicBezTo>
                  <a:cubicBezTo>
                    <a:pt x="57" y="160"/>
                    <a:pt x="60" y="164"/>
                    <a:pt x="64" y="167"/>
                  </a:cubicBezTo>
                  <a:cubicBezTo>
                    <a:pt x="61" y="171"/>
                    <a:pt x="61" y="171"/>
                    <a:pt x="61" y="171"/>
                  </a:cubicBezTo>
                  <a:cubicBezTo>
                    <a:pt x="57" y="167"/>
                    <a:pt x="53" y="163"/>
                    <a:pt x="50" y="159"/>
                  </a:cubicBezTo>
                  <a:cubicBezTo>
                    <a:pt x="54" y="156"/>
                    <a:pt x="54" y="156"/>
                    <a:pt x="54" y="156"/>
                  </a:cubicBezTo>
                  <a:close/>
                  <a:moveTo>
                    <a:pt x="67" y="169"/>
                  </a:moveTo>
                  <a:cubicBezTo>
                    <a:pt x="67" y="169"/>
                    <a:pt x="67" y="169"/>
                    <a:pt x="67" y="169"/>
                  </a:cubicBezTo>
                  <a:cubicBezTo>
                    <a:pt x="71" y="172"/>
                    <a:pt x="76" y="175"/>
                    <a:pt x="80" y="177"/>
                  </a:cubicBezTo>
                  <a:cubicBezTo>
                    <a:pt x="78" y="182"/>
                    <a:pt x="78" y="182"/>
                    <a:pt x="78" y="182"/>
                  </a:cubicBezTo>
                  <a:cubicBezTo>
                    <a:pt x="73" y="179"/>
                    <a:pt x="69" y="176"/>
                    <a:pt x="64" y="173"/>
                  </a:cubicBezTo>
                  <a:cubicBezTo>
                    <a:pt x="67" y="169"/>
                    <a:pt x="67" y="169"/>
                    <a:pt x="67" y="169"/>
                  </a:cubicBezTo>
                  <a:close/>
                  <a:moveTo>
                    <a:pt x="84" y="179"/>
                  </a:moveTo>
                  <a:cubicBezTo>
                    <a:pt x="84" y="179"/>
                    <a:pt x="84" y="179"/>
                    <a:pt x="84" y="179"/>
                  </a:cubicBezTo>
                  <a:cubicBezTo>
                    <a:pt x="88" y="181"/>
                    <a:pt x="93" y="182"/>
                    <a:pt x="98" y="183"/>
                  </a:cubicBezTo>
                  <a:cubicBezTo>
                    <a:pt x="98" y="188"/>
                    <a:pt x="98" y="188"/>
                    <a:pt x="98" y="188"/>
                  </a:cubicBezTo>
                  <a:cubicBezTo>
                    <a:pt x="92" y="187"/>
                    <a:pt x="87" y="185"/>
                    <a:pt x="82" y="183"/>
                  </a:cubicBezTo>
                  <a:cubicBezTo>
                    <a:pt x="84" y="179"/>
                    <a:pt x="84" y="179"/>
                    <a:pt x="84" y="179"/>
                  </a:cubicBezTo>
                  <a:close/>
                  <a:moveTo>
                    <a:pt x="102" y="183"/>
                  </a:moveTo>
                  <a:cubicBezTo>
                    <a:pt x="102" y="183"/>
                    <a:pt x="102" y="183"/>
                    <a:pt x="102" y="183"/>
                  </a:cubicBezTo>
                  <a:cubicBezTo>
                    <a:pt x="107" y="184"/>
                    <a:pt x="112" y="184"/>
                    <a:pt x="117" y="184"/>
                  </a:cubicBezTo>
                  <a:cubicBezTo>
                    <a:pt x="118" y="189"/>
                    <a:pt x="118" y="189"/>
                    <a:pt x="118" y="189"/>
                  </a:cubicBezTo>
                  <a:cubicBezTo>
                    <a:pt x="112" y="189"/>
                    <a:pt x="107" y="189"/>
                    <a:pt x="102" y="188"/>
                  </a:cubicBezTo>
                  <a:cubicBezTo>
                    <a:pt x="102" y="183"/>
                    <a:pt x="102" y="183"/>
                    <a:pt x="102" y="183"/>
                  </a:cubicBezTo>
                  <a:close/>
                  <a:moveTo>
                    <a:pt x="121" y="183"/>
                  </a:moveTo>
                  <a:cubicBezTo>
                    <a:pt x="121" y="183"/>
                    <a:pt x="121" y="183"/>
                    <a:pt x="121" y="183"/>
                  </a:cubicBezTo>
                  <a:cubicBezTo>
                    <a:pt x="126" y="183"/>
                    <a:pt x="131" y="181"/>
                    <a:pt x="136" y="180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3" y="186"/>
                    <a:pt x="127" y="187"/>
                    <a:pt x="122" y="188"/>
                  </a:cubicBezTo>
                  <a:cubicBezTo>
                    <a:pt x="121" y="183"/>
                    <a:pt x="121" y="183"/>
                    <a:pt x="121" y="183"/>
                  </a:cubicBezTo>
                  <a:close/>
                  <a:moveTo>
                    <a:pt x="140" y="178"/>
                  </a:moveTo>
                  <a:cubicBezTo>
                    <a:pt x="140" y="178"/>
                    <a:pt x="140" y="178"/>
                    <a:pt x="140" y="178"/>
                  </a:cubicBezTo>
                  <a:cubicBezTo>
                    <a:pt x="144" y="176"/>
                    <a:pt x="149" y="174"/>
                    <a:pt x="153" y="171"/>
                  </a:cubicBezTo>
                  <a:cubicBezTo>
                    <a:pt x="156" y="175"/>
                    <a:pt x="156" y="175"/>
                    <a:pt x="156" y="175"/>
                  </a:cubicBezTo>
                  <a:cubicBezTo>
                    <a:pt x="151" y="178"/>
                    <a:pt x="147" y="180"/>
                    <a:pt x="141" y="183"/>
                  </a:cubicBezTo>
                  <a:cubicBezTo>
                    <a:pt x="140" y="178"/>
                    <a:pt x="140" y="178"/>
                    <a:pt x="140" y="178"/>
                  </a:cubicBezTo>
                  <a:close/>
                  <a:moveTo>
                    <a:pt x="156" y="168"/>
                  </a:moveTo>
                  <a:cubicBezTo>
                    <a:pt x="156" y="168"/>
                    <a:pt x="156" y="168"/>
                    <a:pt x="156" y="168"/>
                  </a:cubicBezTo>
                  <a:cubicBezTo>
                    <a:pt x="160" y="165"/>
                    <a:pt x="164" y="162"/>
                    <a:pt x="167" y="158"/>
                  </a:cubicBezTo>
                  <a:cubicBezTo>
                    <a:pt x="171" y="161"/>
                    <a:pt x="171" y="161"/>
                    <a:pt x="171" y="161"/>
                  </a:cubicBezTo>
                  <a:cubicBezTo>
                    <a:pt x="167" y="165"/>
                    <a:pt x="163" y="169"/>
                    <a:pt x="159" y="172"/>
                  </a:cubicBezTo>
                  <a:cubicBezTo>
                    <a:pt x="156" y="168"/>
                    <a:pt x="156" y="168"/>
                    <a:pt x="156" y="168"/>
                  </a:cubicBezTo>
                  <a:close/>
                  <a:moveTo>
                    <a:pt x="169" y="155"/>
                  </a:moveTo>
                  <a:cubicBezTo>
                    <a:pt x="169" y="155"/>
                    <a:pt x="169" y="155"/>
                    <a:pt x="169" y="155"/>
                  </a:cubicBezTo>
                  <a:cubicBezTo>
                    <a:pt x="173" y="151"/>
                    <a:pt x="175" y="146"/>
                    <a:pt x="177" y="142"/>
                  </a:cubicBezTo>
                  <a:cubicBezTo>
                    <a:pt x="182" y="144"/>
                    <a:pt x="182" y="144"/>
                    <a:pt x="182" y="144"/>
                  </a:cubicBezTo>
                  <a:cubicBezTo>
                    <a:pt x="179" y="149"/>
                    <a:pt x="177" y="153"/>
                    <a:pt x="173" y="158"/>
                  </a:cubicBezTo>
                  <a:cubicBezTo>
                    <a:pt x="169" y="155"/>
                    <a:pt x="169" y="155"/>
                    <a:pt x="169" y="155"/>
                  </a:cubicBezTo>
                  <a:close/>
                  <a:moveTo>
                    <a:pt x="179" y="138"/>
                  </a:moveTo>
                  <a:cubicBezTo>
                    <a:pt x="179" y="138"/>
                    <a:pt x="179" y="138"/>
                    <a:pt x="179" y="138"/>
                  </a:cubicBezTo>
                  <a:cubicBezTo>
                    <a:pt x="181" y="134"/>
                    <a:pt x="182" y="129"/>
                    <a:pt x="183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7" y="130"/>
                    <a:pt x="185" y="135"/>
                    <a:pt x="183" y="140"/>
                  </a:cubicBezTo>
                  <a:cubicBezTo>
                    <a:pt x="179" y="138"/>
                    <a:pt x="179" y="138"/>
                    <a:pt x="179" y="138"/>
                  </a:cubicBezTo>
                  <a:close/>
                  <a:moveTo>
                    <a:pt x="184" y="120"/>
                  </a:moveTo>
                  <a:cubicBezTo>
                    <a:pt x="184" y="120"/>
                    <a:pt x="184" y="120"/>
                    <a:pt x="184" y="120"/>
                  </a:cubicBezTo>
                  <a:cubicBezTo>
                    <a:pt x="184" y="115"/>
                    <a:pt x="184" y="110"/>
                    <a:pt x="184" y="105"/>
                  </a:cubicBezTo>
                  <a:cubicBezTo>
                    <a:pt x="189" y="104"/>
                    <a:pt x="189" y="104"/>
                    <a:pt x="189" y="104"/>
                  </a:cubicBezTo>
                  <a:cubicBezTo>
                    <a:pt x="189" y="110"/>
                    <a:pt x="189" y="115"/>
                    <a:pt x="188" y="120"/>
                  </a:cubicBezTo>
                  <a:cubicBezTo>
                    <a:pt x="184" y="120"/>
                    <a:pt x="184" y="120"/>
                    <a:pt x="184" y="120"/>
                  </a:cubicBezTo>
                  <a:close/>
                  <a:moveTo>
                    <a:pt x="183" y="101"/>
                  </a:moveTo>
                  <a:cubicBezTo>
                    <a:pt x="183" y="101"/>
                    <a:pt x="183" y="101"/>
                    <a:pt x="183" y="101"/>
                  </a:cubicBezTo>
                  <a:cubicBezTo>
                    <a:pt x="183" y="96"/>
                    <a:pt x="182" y="91"/>
                    <a:pt x="180" y="86"/>
                  </a:cubicBezTo>
                  <a:cubicBezTo>
                    <a:pt x="184" y="84"/>
                    <a:pt x="184" y="84"/>
                    <a:pt x="184" y="84"/>
                  </a:cubicBezTo>
                  <a:cubicBezTo>
                    <a:pt x="186" y="89"/>
                    <a:pt x="188" y="95"/>
                    <a:pt x="188" y="100"/>
                  </a:cubicBezTo>
                  <a:cubicBezTo>
                    <a:pt x="183" y="101"/>
                    <a:pt x="183" y="101"/>
                    <a:pt x="183" y="101"/>
                  </a:cubicBezTo>
                  <a:close/>
                  <a:moveTo>
                    <a:pt x="142" y="46"/>
                  </a:moveTo>
                  <a:cubicBezTo>
                    <a:pt x="142" y="46"/>
                    <a:pt x="142" y="46"/>
                    <a:pt x="142" y="46"/>
                  </a:cubicBezTo>
                  <a:cubicBezTo>
                    <a:pt x="146" y="48"/>
                    <a:pt x="150" y="51"/>
                    <a:pt x="154" y="54"/>
                  </a:cubicBezTo>
                  <a:cubicBezTo>
                    <a:pt x="149" y="61"/>
                    <a:pt x="149" y="61"/>
                    <a:pt x="149" y="61"/>
                  </a:cubicBezTo>
                  <a:cubicBezTo>
                    <a:pt x="145" y="58"/>
                    <a:pt x="142" y="56"/>
                    <a:pt x="138" y="54"/>
                  </a:cubicBezTo>
                  <a:cubicBezTo>
                    <a:pt x="142" y="46"/>
                    <a:pt x="142" y="46"/>
                    <a:pt x="142" y="46"/>
                  </a:cubicBezTo>
                  <a:close/>
                  <a:moveTo>
                    <a:pt x="157" y="56"/>
                  </a:moveTo>
                  <a:cubicBezTo>
                    <a:pt x="157" y="56"/>
                    <a:pt x="157" y="56"/>
                    <a:pt x="157" y="56"/>
                  </a:cubicBezTo>
                  <a:cubicBezTo>
                    <a:pt x="161" y="59"/>
                    <a:pt x="164" y="63"/>
                    <a:pt x="168" y="67"/>
                  </a:cubicBezTo>
                  <a:cubicBezTo>
                    <a:pt x="160" y="72"/>
                    <a:pt x="160" y="72"/>
                    <a:pt x="160" y="72"/>
                  </a:cubicBezTo>
                  <a:cubicBezTo>
                    <a:pt x="158" y="69"/>
                    <a:pt x="155" y="66"/>
                    <a:pt x="152" y="63"/>
                  </a:cubicBezTo>
                  <a:cubicBezTo>
                    <a:pt x="157" y="56"/>
                    <a:pt x="157" y="56"/>
                    <a:pt x="157" y="56"/>
                  </a:cubicBezTo>
                  <a:close/>
                  <a:moveTo>
                    <a:pt x="170" y="70"/>
                  </a:moveTo>
                  <a:cubicBezTo>
                    <a:pt x="170" y="70"/>
                    <a:pt x="170" y="70"/>
                    <a:pt x="170" y="70"/>
                  </a:cubicBezTo>
                  <a:cubicBezTo>
                    <a:pt x="173" y="74"/>
                    <a:pt x="175" y="78"/>
                    <a:pt x="177" y="83"/>
                  </a:cubicBezTo>
                  <a:cubicBezTo>
                    <a:pt x="169" y="86"/>
                    <a:pt x="169" y="86"/>
                    <a:pt x="169" y="86"/>
                  </a:cubicBezTo>
                  <a:cubicBezTo>
                    <a:pt x="167" y="82"/>
                    <a:pt x="165" y="79"/>
                    <a:pt x="163" y="75"/>
                  </a:cubicBezTo>
                  <a:cubicBezTo>
                    <a:pt x="170" y="70"/>
                    <a:pt x="170" y="70"/>
                    <a:pt x="170" y="70"/>
                  </a:cubicBezTo>
                  <a:close/>
                  <a:moveTo>
                    <a:pt x="178" y="87"/>
                  </a:moveTo>
                  <a:cubicBezTo>
                    <a:pt x="178" y="87"/>
                    <a:pt x="178" y="87"/>
                    <a:pt x="178" y="87"/>
                  </a:cubicBezTo>
                  <a:cubicBezTo>
                    <a:pt x="180" y="91"/>
                    <a:pt x="181" y="96"/>
                    <a:pt x="182" y="101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8"/>
                    <a:pt x="172" y="94"/>
                    <a:pt x="170" y="90"/>
                  </a:cubicBezTo>
                  <a:cubicBezTo>
                    <a:pt x="178" y="87"/>
                    <a:pt x="178" y="87"/>
                    <a:pt x="178" y="87"/>
                  </a:cubicBezTo>
                  <a:close/>
                  <a:moveTo>
                    <a:pt x="183" y="105"/>
                  </a:moveTo>
                  <a:cubicBezTo>
                    <a:pt x="183" y="105"/>
                    <a:pt x="183" y="105"/>
                    <a:pt x="183" y="105"/>
                  </a:cubicBezTo>
                  <a:cubicBezTo>
                    <a:pt x="183" y="110"/>
                    <a:pt x="183" y="115"/>
                    <a:pt x="182" y="120"/>
                  </a:cubicBezTo>
                  <a:cubicBezTo>
                    <a:pt x="173" y="118"/>
                    <a:pt x="173" y="118"/>
                    <a:pt x="173" y="118"/>
                  </a:cubicBezTo>
                  <a:cubicBezTo>
                    <a:pt x="174" y="114"/>
                    <a:pt x="174" y="110"/>
                    <a:pt x="174" y="106"/>
                  </a:cubicBezTo>
                  <a:cubicBezTo>
                    <a:pt x="183" y="105"/>
                    <a:pt x="183" y="105"/>
                    <a:pt x="183" y="105"/>
                  </a:cubicBezTo>
                  <a:close/>
                  <a:moveTo>
                    <a:pt x="182" y="123"/>
                  </a:moveTo>
                  <a:cubicBezTo>
                    <a:pt x="182" y="123"/>
                    <a:pt x="182" y="123"/>
                    <a:pt x="182" y="123"/>
                  </a:cubicBezTo>
                  <a:cubicBezTo>
                    <a:pt x="181" y="128"/>
                    <a:pt x="179" y="133"/>
                    <a:pt x="178" y="138"/>
                  </a:cubicBezTo>
                  <a:cubicBezTo>
                    <a:pt x="169" y="134"/>
                    <a:pt x="169" y="134"/>
                    <a:pt x="169" y="134"/>
                  </a:cubicBezTo>
                  <a:cubicBezTo>
                    <a:pt x="171" y="130"/>
                    <a:pt x="172" y="126"/>
                    <a:pt x="173" y="122"/>
                  </a:cubicBezTo>
                  <a:cubicBezTo>
                    <a:pt x="182" y="123"/>
                    <a:pt x="182" y="123"/>
                    <a:pt x="182" y="123"/>
                  </a:cubicBezTo>
                  <a:close/>
                  <a:moveTo>
                    <a:pt x="176" y="141"/>
                  </a:moveTo>
                  <a:cubicBezTo>
                    <a:pt x="176" y="141"/>
                    <a:pt x="176" y="141"/>
                    <a:pt x="176" y="141"/>
                  </a:cubicBezTo>
                  <a:cubicBezTo>
                    <a:pt x="174" y="146"/>
                    <a:pt x="171" y="150"/>
                    <a:pt x="168" y="154"/>
                  </a:cubicBezTo>
                  <a:cubicBezTo>
                    <a:pt x="161" y="148"/>
                    <a:pt x="161" y="148"/>
                    <a:pt x="161" y="148"/>
                  </a:cubicBezTo>
                  <a:cubicBezTo>
                    <a:pt x="164" y="145"/>
                    <a:pt x="166" y="141"/>
                    <a:pt x="168" y="138"/>
                  </a:cubicBezTo>
                  <a:cubicBezTo>
                    <a:pt x="176" y="141"/>
                    <a:pt x="176" y="141"/>
                    <a:pt x="176" y="141"/>
                  </a:cubicBezTo>
                  <a:close/>
                  <a:moveTo>
                    <a:pt x="166" y="157"/>
                  </a:moveTo>
                  <a:cubicBezTo>
                    <a:pt x="166" y="157"/>
                    <a:pt x="166" y="157"/>
                    <a:pt x="166" y="157"/>
                  </a:cubicBezTo>
                  <a:cubicBezTo>
                    <a:pt x="163" y="161"/>
                    <a:pt x="159" y="164"/>
                    <a:pt x="155" y="167"/>
                  </a:cubicBezTo>
                  <a:cubicBezTo>
                    <a:pt x="150" y="160"/>
                    <a:pt x="150" y="160"/>
                    <a:pt x="150" y="160"/>
                  </a:cubicBezTo>
                  <a:cubicBezTo>
                    <a:pt x="153" y="158"/>
                    <a:pt x="156" y="155"/>
                    <a:pt x="159" y="151"/>
                  </a:cubicBezTo>
                  <a:cubicBezTo>
                    <a:pt x="166" y="157"/>
                    <a:pt x="166" y="157"/>
                    <a:pt x="166" y="157"/>
                  </a:cubicBezTo>
                  <a:close/>
                  <a:moveTo>
                    <a:pt x="152" y="170"/>
                  </a:moveTo>
                  <a:cubicBezTo>
                    <a:pt x="152" y="170"/>
                    <a:pt x="152" y="170"/>
                    <a:pt x="152" y="170"/>
                  </a:cubicBezTo>
                  <a:cubicBezTo>
                    <a:pt x="148" y="172"/>
                    <a:pt x="144" y="175"/>
                    <a:pt x="139" y="177"/>
                  </a:cubicBezTo>
                  <a:cubicBezTo>
                    <a:pt x="136" y="168"/>
                    <a:pt x="136" y="168"/>
                    <a:pt x="136" y="168"/>
                  </a:cubicBezTo>
                  <a:cubicBezTo>
                    <a:pt x="140" y="167"/>
                    <a:pt x="143" y="165"/>
                    <a:pt x="147" y="162"/>
                  </a:cubicBezTo>
                  <a:cubicBezTo>
                    <a:pt x="152" y="170"/>
                    <a:pt x="152" y="170"/>
                    <a:pt x="152" y="170"/>
                  </a:cubicBezTo>
                  <a:close/>
                  <a:moveTo>
                    <a:pt x="135" y="178"/>
                  </a:moveTo>
                  <a:cubicBezTo>
                    <a:pt x="135" y="178"/>
                    <a:pt x="135" y="178"/>
                    <a:pt x="135" y="178"/>
                  </a:cubicBezTo>
                  <a:cubicBezTo>
                    <a:pt x="131" y="180"/>
                    <a:pt x="126" y="181"/>
                    <a:pt x="121" y="182"/>
                  </a:cubicBezTo>
                  <a:cubicBezTo>
                    <a:pt x="120" y="173"/>
                    <a:pt x="120" y="173"/>
                    <a:pt x="120" y="173"/>
                  </a:cubicBezTo>
                  <a:cubicBezTo>
                    <a:pt x="124" y="172"/>
                    <a:pt x="128" y="171"/>
                    <a:pt x="132" y="170"/>
                  </a:cubicBezTo>
                  <a:cubicBezTo>
                    <a:pt x="135" y="178"/>
                    <a:pt x="135" y="178"/>
                    <a:pt x="135" y="178"/>
                  </a:cubicBezTo>
                  <a:close/>
                  <a:moveTo>
                    <a:pt x="117" y="182"/>
                  </a:moveTo>
                  <a:cubicBezTo>
                    <a:pt x="117" y="182"/>
                    <a:pt x="117" y="182"/>
                    <a:pt x="117" y="182"/>
                  </a:cubicBezTo>
                  <a:cubicBezTo>
                    <a:pt x="112" y="183"/>
                    <a:pt x="107" y="183"/>
                    <a:pt x="102" y="182"/>
                  </a:cubicBezTo>
                  <a:cubicBezTo>
                    <a:pt x="104" y="173"/>
                    <a:pt x="104" y="173"/>
                    <a:pt x="104" y="173"/>
                  </a:cubicBezTo>
                  <a:cubicBezTo>
                    <a:pt x="108" y="174"/>
                    <a:pt x="112" y="174"/>
                    <a:pt x="116" y="173"/>
                  </a:cubicBezTo>
                  <a:cubicBezTo>
                    <a:pt x="117" y="182"/>
                    <a:pt x="117" y="182"/>
                    <a:pt x="117" y="182"/>
                  </a:cubicBezTo>
                  <a:close/>
                  <a:moveTo>
                    <a:pt x="99" y="181"/>
                  </a:moveTo>
                  <a:cubicBezTo>
                    <a:pt x="99" y="181"/>
                    <a:pt x="99" y="181"/>
                    <a:pt x="99" y="181"/>
                  </a:cubicBezTo>
                  <a:cubicBezTo>
                    <a:pt x="94" y="181"/>
                    <a:pt x="89" y="179"/>
                    <a:pt x="84" y="177"/>
                  </a:cubicBezTo>
                  <a:cubicBezTo>
                    <a:pt x="88" y="169"/>
                    <a:pt x="88" y="169"/>
                    <a:pt x="88" y="169"/>
                  </a:cubicBezTo>
                  <a:cubicBezTo>
                    <a:pt x="92" y="171"/>
                    <a:pt x="96" y="172"/>
                    <a:pt x="100" y="173"/>
                  </a:cubicBezTo>
                  <a:cubicBezTo>
                    <a:pt x="99" y="181"/>
                    <a:pt x="99" y="181"/>
                    <a:pt x="99" y="181"/>
                  </a:cubicBezTo>
                  <a:close/>
                  <a:moveTo>
                    <a:pt x="81" y="176"/>
                  </a:moveTo>
                  <a:cubicBezTo>
                    <a:pt x="81" y="176"/>
                    <a:pt x="81" y="176"/>
                    <a:pt x="81" y="176"/>
                  </a:cubicBezTo>
                  <a:cubicBezTo>
                    <a:pt x="76" y="174"/>
                    <a:pt x="72" y="171"/>
                    <a:pt x="68" y="168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7" y="164"/>
                    <a:pt x="81" y="166"/>
                    <a:pt x="84" y="168"/>
                  </a:cubicBezTo>
                  <a:cubicBezTo>
                    <a:pt x="81" y="176"/>
                    <a:pt x="81" y="176"/>
                    <a:pt x="81" y="176"/>
                  </a:cubicBezTo>
                  <a:close/>
                  <a:moveTo>
                    <a:pt x="65" y="166"/>
                  </a:moveTo>
                  <a:cubicBezTo>
                    <a:pt x="65" y="166"/>
                    <a:pt x="65" y="166"/>
                    <a:pt x="65" y="166"/>
                  </a:cubicBezTo>
                  <a:cubicBezTo>
                    <a:pt x="61" y="163"/>
                    <a:pt x="58" y="159"/>
                    <a:pt x="55" y="155"/>
                  </a:cubicBezTo>
                  <a:cubicBezTo>
                    <a:pt x="62" y="150"/>
                    <a:pt x="62" y="150"/>
                    <a:pt x="62" y="150"/>
                  </a:cubicBezTo>
                  <a:cubicBezTo>
                    <a:pt x="64" y="153"/>
                    <a:pt x="67" y="156"/>
                    <a:pt x="71" y="159"/>
                  </a:cubicBezTo>
                  <a:cubicBezTo>
                    <a:pt x="65" y="166"/>
                    <a:pt x="65" y="166"/>
                    <a:pt x="65" y="166"/>
                  </a:cubicBezTo>
                  <a:close/>
                  <a:moveTo>
                    <a:pt x="52" y="152"/>
                  </a:moveTo>
                  <a:cubicBezTo>
                    <a:pt x="52" y="152"/>
                    <a:pt x="52" y="152"/>
                    <a:pt x="52" y="152"/>
                  </a:cubicBezTo>
                  <a:cubicBezTo>
                    <a:pt x="50" y="148"/>
                    <a:pt x="47" y="144"/>
                    <a:pt x="45" y="139"/>
                  </a:cubicBezTo>
                  <a:cubicBezTo>
                    <a:pt x="54" y="136"/>
                    <a:pt x="54" y="136"/>
                    <a:pt x="54" y="136"/>
                  </a:cubicBezTo>
                  <a:cubicBezTo>
                    <a:pt x="55" y="140"/>
                    <a:pt x="57" y="143"/>
                    <a:pt x="60" y="147"/>
                  </a:cubicBezTo>
                  <a:cubicBezTo>
                    <a:pt x="52" y="152"/>
                    <a:pt x="52" y="152"/>
                    <a:pt x="52" y="152"/>
                  </a:cubicBezTo>
                  <a:close/>
                  <a:moveTo>
                    <a:pt x="44" y="135"/>
                  </a:moveTo>
                  <a:cubicBezTo>
                    <a:pt x="44" y="135"/>
                    <a:pt x="44" y="135"/>
                    <a:pt x="44" y="135"/>
                  </a:cubicBezTo>
                  <a:cubicBezTo>
                    <a:pt x="42" y="131"/>
                    <a:pt x="41" y="126"/>
                    <a:pt x="40" y="121"/>
                  </a:cubicBezTo>
                  <a:cubicBezTo>
                    <a:pt x="49" y="120"/>
                    <a:pt x="49" y="120"/>
                    <a:pt x="49" y="120"/>
                  </a:cubicBezTo>
                  <a:cubicBezTo>
                    <a:pt x="50" y="124"/>
                    <a:pt x="51" y="128"/>
                    <a:pt x="52" y="132"/>
                  </a:cubicBezTo>
                  <a:cubicBezTo>
                    <a:pt x="44" y="135"/>
                    <a:pt x="44" y="135"/>
                    <a:pt x="44" y="135"/>
                  </a:cubicBezTo>
                  <a:close/>
                  <a:moveTo>
                    <a:pt x="40" y="117"/>
                  </a:moveTo>
                  <a:cubicBezTo>
                    <a:pt x="40" y="117"/>
                    <a:pt x="40" y="117"/>
                    <a:pt x="40" y="117"/>
                  </a:cubicBezTo>
                  <a:cubicBezTo>
                    <a:pt x="39" y="112"/>
                    <a:pt x="39" y="107"/>
                    <a:pt x="40" y="102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48" y="108"/>
                    <a:pt x="48" y="112"/>
                    <a:pt x="49" y="116"/>
                  </a:cubicBezTo>
                  <a:cubicBezTo>
                    <a:pt x="40" y="117"/>
                    <a:pt x="40" y="117"/>
                    <a:pt x="40" y="117"/>
                  </a:cubicBezTo>
                  <a:close/>
                  <a:moveTo>
                    <a:pt x="41" y="98"/>
                  </a:moveTo>
                  <a:cubicBezTo>
                    <a:pt x="41" y="98"/>
                    <a:pt x="41" y="98"/>
                    <a:pt x="41" y="98"/>
                  </a:cubicBezTo>
                  <a:cubicBezTo>
                    <a:pt x="41" y="93"/>
                    <a:pt x="43" y="89"/>
                    <a:pt x="45" y="84"/>
                  </a:cubicBezTo>
                  <a:cubicBezTo>
                    <a:pt x="53" y="88"/>
                    <a:pt x="53" y="88"/>
                    <a:pt x="53" y="88"/>
                  </a:cubicBezTo>
                  <a:cubicBezTo>
                    <a:pt x="51" y="92"/>
                    <a:pt x="50" y="96"/>
                    <a:pt x="49" y="100"/>
                  </a:cubicBezTo>
                  <a:cubicBezTo>
                    <a:pt x="41" y="98"/>
                    <a:pt x="41" y="98"/>
                    <a:pt x="41" y="98"/>
                  </a:cubicBezTo>
                  <a:close/>
                  <a:moveTo>
                    <a:pt x="46" y="81"/>
                  </a:moveTo>
                  <a:cubicBezTo>
                    <a:pt x="46" y="81"/>
                    <a:pt x="46" y="81"/>
                    <a:pt x="46" y="81"/>
                  </a:cubicBezTo>
                  <a:cubicBezTo>
                    <a:pt x="48" y="76"/>
                    <a:pt x="51" y="72"/>
                    <a:pt x="54" y="68"/>
                  </a:cubicBezTo>
                  <a:cubicBezTo>
                    <a:pt x="61" y="73"/>
                    <a:pt x="61" y="73"/>
                    <a:pt x="61" y="73"/>
                  </a:cubicBezTo>
                  <a:cubicBezTo>
                    <a:pt x="58" y="77"/>
                    <a:pt x="56" y="80"/>
                    <a:pt x="54" y="84"/>
                  </a:cubicBezTo>
                  <a:cubicBezTo>
                    <a:pt x="46" y="81"/>
                    <a:pt x="46" y="81"/>
                    <a:pt x="46" y="81"/>
                  </a:cubicBezTo>
                  <a:close/>
                  <a:moveTo>
                    <a:pt x="56" y="65"/>
                  </a:moveTo>
                  <a:cubicBezTo>
                    <a:pt x="56" y="65"/>
                    <a:pt x="56" y="65"/>
                    <a:pt x="56" y="65"/>
                  </a:cubicBezTo>
                  <a:cubicBezTo>
                    <a:pt x="59" y="61"/>
                    <a:pt x="63" y="58"/>
                    <a:pt x="67" y="54"/>
                  </a:cubicBezTo>
                  <a:cubicBezTo>
                    <a:pt x="72" y="62"/>
                    <a:pt x="72" y="62"/>
                    <a:pt x="72" y="62"/>
                  </a:cubicBezTo>
                  <a:cubicBezTo>
                    <a:pt x="69" y="64"/>
                    <a:pt x="66" y="67"/>
                    <a:pt x="63" y="70"/>
                  </a:cubicBezTo>
                  <a:cubicBezTo>
                    <a:pt x="56" y="65"/>
                    <a:pt x="56" y="65"/>
                    <a:pt x="56" y="65"/>
                  </a:cubicBezTo>
                  <a:close/>
                  <a:moveTo>
                    <a:pt x="70" y="52"/>
                  </a:moveTo>
                  <a:cubicBezTo>
                    <a:pt x="70" y="52"/>
                    <a:pt x="70" y="52"/>
                    <a:pt x="70" y="52"/>
                  </a:cubicBezTo>
                  <a:cubicBezTo>
                    <a:pt x="74" y="49"/>
                    <a:pt x="78" y="47"/>
                    <a:pt x="83" y="45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2" y="55"/>
                    <a:pt x="79" y="57"/>
                    <a:pt x="75" y="59"/>
                  </a:cubicBezTo>
                  <a:cubicBezTo>
                    <a:pt x="70" y="52"/>
                    <a:pt x="70" y="52"/>
                    <a:pt x="70" y="52"/>
                  </a:cubicBezTo>
                  <a:close/>
                  <a:moveTo>
                    <a:pt x="87" y="44"/>
                  </a:moveTo>
                  <a:cubicBezTo>
                    <a:pt x="87" y="44"/>
                    <a:pt x="87" y="44"/>
                    <a:pt x="87" y="44"/>
                  </a:cubicBezTo>
                  <a:cubicBezTo>
                    <a:pt x="91" y="42"/>
                    <a:pt x="96" y="41"/>
                    <a:pt x="101" y="40"/>
                  </a:cubicBezTo>
                  <a:cubicBezTo>
                    <a:pt x="102" y="49"/>
                    <a:pt x="102" y="49"/>
                    <a:pt x="102" y="49"/>
                  </a:cubicBezTo>
                  <a:cubicBezTo>
                    <a:pt x="98" y="49"/>
                    <a:pt x="94" y="50"/>
                    <a:pt x="90" y="52"/>
                  </a:cubicBezTo>
                  <a:cubicBezTo>
                    <a:pt x="87" y="44"/>
                    <a:pt x="87" y="44"/>
                    <a:pt x="87" y="44"/>
                  </a:cubicBezTo>
                  <a:close/>
                  <a:moveTo>
                    <a:pt x="105" y="39"/>
                  </a:moveTo>
                  <a:cubicBezTo>
                    <a:pt x="105" y="39"/>
                    <a:pt x="105" y="39"/>
                    <a:pt x="105" y="39"/>
                  </a:cubicBezTo>
                  <a:cubicBezTo>
                    <a:pt x="110" y="39"/>
                    <a:pt x="115" y="39"/>
                    <a:pt x="120" y="40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4" y="48"/>
                    <a:pt x="110" y="48"/>
                    <a:pt x="106" y="48"/>
                  </a:cubicBezTo>
                  <a:cubicBezTo>
                    <a:pt x="105" y="39"/>
                    <a:pt x="105" y="39"/>
                    <a:pt x="105" y="39"/>
                  </a:cubicBezTo>
                  <a:close/>
                  <a:moveTo>
                    <a:pt x="124" y="40"/>
                  </a:moveTo>
                  <a:cubicBezTo>
                    <a:pt x="124" y="40"/>
                    <a:pt x="124" y="40"/>
                    <a:pt x="124" y="40"/>
                  </a:cubicBezTo>
                  <a:cubicBezTo>
                    <a:pt x="129" y="41"/>
                    <a:pt x="133" y="43"/>
                    <a:pt x="138" y="44"/>
                  </a:cubicBezTo>
                  <a:cubicBezTo>
                    <a:pt x="134" y="53"/>
                    <a:pt x="134" y="53"/>
                    <a:pt x="134" y="53"/>
                  </a:cubicBezTo>
                  <a:cubicBezTo>
                    <a:pt x="130" y="51"/>
                    <a:pt x="126" y="50"/>
                    <a:pt x="122" y="49"/>
                  </a:cubicBezTo>
                  <a:cubicBezTo>
                    <a:pt x="124" y="40"/>
                    <a:pt x="124" y="40"/>
                    <a:pt x="124" y="40"/>
                  </a:cubicBezTo>
                  <a:close/>
                  <a:moveTo>
                    <a:pt x="184" y="80"/>
                  </a:moveTo>
                  <a:cubicBezTo>
                    <a:pt x="184" y="80"/>
                    <a:pt x="184" y="80"/>
                    <a:pt x="184" y="80"/>
                  </a:cubicBezTo>
                  <a:cubicBezTo>
                    <a:pt x="182" y="75"/>
                    <a:pt x="179" y="70"/>
                    <a:pt x="176" y="65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2" y="68"/>
                    <a:pt x="185" y="73"/>
                    <a:pt x="187" y="79"/>
                  </a:cubicBezTo>
                  <a:cubicBezTo>
                    <a:pt x="184" y="80"/>
                    <a:pt x="184" y="80"/>
                    <a:pt x="184" y="80"/>
                  </a:cubicBezTo>
                  <a:close/>
                  <a:moveTo>
                    <a:pt x="174" y="62"/>
                  </a:moveTo>
                  <a:cubicBezTo>
                    <a:pt x="174" y="62"/>
                    <a:pt x="174" y="62"/>
                    <a:pt x="174" y="62"/>
                  </a:cubicBezTo>
                  <a:cubicBezTo>
                    <a:pt x="170" y="58"/>
                    <a:pt x="166" y="54"/>
                    <a:pt x="162" y="50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9" y="51"/>
                    <a:pt x="173" y="55"/>
                    <a:pt x="176" y="60"/>
                  </a:cubicBezTo>
                  <a:cubicBezTo>
                    <a:pt x="174" y="62"/>
                    <a:pt x="174" y="62"/>
                    <a:pt x="174" y="62"/>
                  </a:cubicBezTo>
                  <a:close/>
                  <a:moveTo>
                    <a:pt x="159" y="48"/>
                  </a:moveTo>
                  <a:cubicBezTo>
                    <a:pt x="159" y="48"/>
                    <a:pt x="159" y="48"/>
                    <a:pt x="159" y="48"/>
                  </a:cubicBezTo>
                  <a:cubicBezTo>
                    <a:pt x="154" y="44"/>
                    <a:pt x="150" y="41"/>
                    <a:pt x="145" y="39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51" y="38"/>
                    <a:pt x="156" y="41"/>
                    <a:pt x="161" y="45"/>
                  </a:cubicBezTo>
                  <a:cubicBezTo>
                    <a:pt x="159" y="48"/>
                    <a:pt x="159" y="48"/>
                    <a:pt x="159" y="48"/>
                  </a:cubicBezTo>
                  <a:close/>
                  <a:moveTo>
                    <a:pt x="141" y="37"/>
                  </a:moveTo>
                  <a:cubicBezTo>
                    <a:pt x="141" y="37"/>
                    <a:pt x="141" y="37"/>
                    <a:pt x="141" y="37"/>
                  </a:cubicBezTo>
                  <a:cubicBezTo>
                    <a:pt x="136" y="35"/>
                    <a:pt x="130" y="34"/>
                    <a:pt x="125" y="33"/>
                  </a:cubicBezTo>
                  <a:cubicBezTo>
                    <a:pt x="125" y="29"/>
                    <a:pt x="125" y="29"/>
                    <a:pt x="125" y="29"/>
                  </a:cubicBezTo>
                  <a:cubicBezTo>
                    <a:pt x="131" y="30"/>
                    <a:pt x="137" y="32"/>
                    <a:pt x="142" y="34"/>
                  </a:cubicBezTo>
                  <a:cubicBezTo>
                    <a:pt x="141" y="37"/>
                    <a:pt x="141" y="37"/>
                    <a:pt x="141" y="37"/>
                  </a:cubicBezTo>
                  <a:close/>
                  <a:moveTo>
                    <a:pt x="121" y="32"/>
                  </a:moveTo>
                  <a:cubicBezTo>
                    <a:pt x="121" y="32"/>
                    <a:pt x="121" y="32"/>
                    <a:pt x="121" y="32"/>
                  </a:cubicBezTo>
                  <a:cubicBezTo>
                    <a:pt x="115" y="32"/>
                    <a:pt x="110" y="31"/>
                    <a:pt x="104" y="32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110" y="28"/>
                    <a:pt x="116" y="28"/>
                    <a:pt x="121" y="29"/>
                  </a:cubicBezTo>
                  <a:cubicBezTo>
                    <a:pt x="121" y="32"/>
                    <a:pt x="121" y="32"/>
                    <a:pt x="121" y="32"/>
                  </a:cubicBezTo>
                  <a:close/>
                  <a:moveTo>
                    <a:pt x="100" y="32"/>
                  </a:moveTo>
                  <a:cubicBezTo>
                    <a:pt x="100" y="32"/>
                    <a:pt x="100" y="32"/>
                    <a:pt x="100" y="32"/>
                  </a:cubicBezTo>
                  <a:cubicBezTo>
                    <a:pt x="95" y="33"/>
                    <a:pt x="89" y="34"/>
                    <a:pt x="84" y="36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88" y="31"/>
                    <a:pt x="94" y="30"/>
                    <a:pt x="100" y="29"/>
                  </a:cubicBezTo>
                  <a:cubicBezTo>
                    <a:pt x="100" y="32"/>
                    <a:pt x="100" y="32"/>
                    <a:pt x="100" y="32"/>
                  </a:cubicBezTo>
                  <a:close/>
                  <a:moveTo>
                    <a:pt x="80" y="38"/>
                  </a:moveTo>
                  <a:cubicBezTo>
                    <a:pt x="80" y="38"/>
                    <a:pt x="80" y="38"/>
                    <a:pt x="80" y="38"/>
                  </a:cubicBezTo>
                  <a:cubicBezTo>
                    <a:pt x="75" y="40"/>
                    <a:pt x="70" y="43"/>
                    <a:pt x="66" y="46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68" y="40"/>
                    <a:pt x="73" y="37"/>
                    <a:pt x="79" y="35"/>
                  </a:cubicBezTo>
                  <a:cubicBezTo>
                    <a:pt x="80" y="38"/>
                    <a:pt x="80" y="38"/>
                    <a:pt x="80" y="38"/>
                  </a:cubicBezTo>
                  <a:close/>
                  <a:moveTo>
                    <a:pt x="62" y="48"/>
                  </a:moveTo>
                  <a:cubicBezTo>
                    <a:pt x="62" y="48"/>
                    <a:pt x="62" y="48"/>
                    <a:pt x="62" y="48"/>
                  </a:cubicBezTo>
                  <a:cubicBezTo>
                    <a:pt x="58" y="52"/>
                    <a:pt x="54" y="56"/>
                    <a:pt x="50" y="60"/>
                  </a:cubicBezTo>
                  <a:cubicBezTo>
                    <a:pt x="48" y="58"/>
                    <a:pt x="48" y="58"/>
                    <a:pt x="48" y="58"/>
                  </a:cubicBezTo>
                  <a:cubicBezTo>
                    <a:pt x="51" y="53"/>
                    <a:pt x="56" y="49"/>
                    <a:pt x="60" y="46"/>
                  </a:cubicBezTo>
                  <a:cubicBezTo>
                    <a:pt x="62" y="48"/>
                    <a:pt x="62" y="48"/>
                    <a:pt x="62" y="48"/>
                  </a:cubicBezTo>
                  <a:close/>
                  <a:moveTo>
                    <a:pt x="48" y="63"/>
                  </a:moveTo>
                  <a:cubicBezTo>
                    <a:pt x="48" y="63"/>
                    <a:pt x="48" y="63"/>
                    <a:pt x="48" y="63"/>
                  </a:cubicBezTo>
                  <a:cubicBezTo>
                    <a:pt x="44" y="68"/>
                    <a:pt x="42" y="72"/>
                    <a:pt x="39" y="77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38" y="71"/>
                    <a:pt x="41" y="66"/>
                    <a:pt x="45" y="61"/>
                  </a:cubicBezTo>
                  <a:cubicBezTo>
                    <a:pt x="48" y="63"/>
                    <a:pt x="48" y="63"/>
                    <a:pt x="48" y="63"/>
                  </a:cubicBezTo>
                  <a:close/>
                  <a:moveTo>
                    <a:pt x="38" y="81"/>
                  </a:moveTo>
                  <a:cubicBezTo>
                    <a:pt x="38" y="81"/>
                    <a:pt x="38" y="81"/>
                    <a:pt x="38" y="81"/>
                  </a:cubicBezTo>
                  <a:cubicBezTo>
                    <a:pt x="36" y="86"/>
                    <a:pt x="34" y="92"/>
                    <a:pt x="33" y="97"/>
                  </a:cubicBezTo>
                  <a:cubicBezTo>
                    <a:pt x="29" y="97"/>
                    <a:pt x="29" y="97"/>
                    <a:pt x="29" y="97"/>
                  </a:cubicBezTo>
                  <a:cubicBezTo>
                    <a:pt x="31" y="91"/>
                    <a:pt x="32" y="85"/>
                    <a:pt x="34" y="80"/>
                  </a:cubicBezTo>
                  <a:cubicBezTo>
                    <a:pt x="38" y="81"/>
                    <a:pt x="38" y="81"/>
                    <a:pt x="38" y="81"/>
                  </a:cubicBezTo>
                  <a:close/>
                  <a:moveTo>
                    <a:pt x="32" y="101"/>
                  </a:moveTo>
                  <a:cubicBezTo>
                    <a:pt x="32" y="101"/>
                    <a:pt x="32" y="101"/>
                    <a:pt x="32" y="101"/>
                  </a:cubicBezTo>
                  <a:cubicBezTo>
                    <a:pt x="32" y="107"/>
                    <a:pt x="32" y="112"/>
                    <a:pt x="32" y="118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28" y="112"/>
                    <a:pt x="28" y="106"/>
                    <a:pt x="29" y="101"/>
                  </a:cubicBezTo>
                  <a:cubicBezTo>
                    <a:pt x="32" y="101"/>
                    <a:pt x="32" y="101"/>
                    <a:pt x="32" y="101"/>
                  </a:cubicBezTo>
                  <a:close/>
                  <a:moveTo>
                    <a:pt x="33" y="122"/>
                  </a:moveTo>
                  <a:cubicBezTo>
                    <a:pt x="33" y="122"/>
                    <a:pt x="33" y="122"/>
                    <a:pt x="33" y="122"/>
                  </a:cubicBezTo>
                  <a:cubicBezTo>
                    <a:pt x="33" y="127"/>
                    <a:pt x="35" y="133"/>
                    <a:pt x="37" y="138"/>
                  </a:cubicBezTo>
                  <a:cubicBezTo>
                    <a:pt x="33" y="139"/>
                    <a:pt x="33" y="139"/>
                    <a:pt x="33" y="139"/>
                  </a:cubicBezTo>
                  <a:cubicBezTo>
                    <a:pt x="31" y="134"/>
                    <a:pt x="30" y="128"/>
                    <a:pt x="29" y="122"/>
                  </a:cubicBezTo>
                  <a:cubicBezTo>
                    <a:pt x="33" y="122"/>
                    <a:pt x="33" y="122"/>
                    <a:pt x="33" y="122"/>
                  </a:cubicBezTo>
                  <a:close/>
                  <a:moveTo>
                    <a:pt x="38" y="142"/>
                  </a:moveTo>
                  <a:cubicBezTo>
                    <a:pt x="38" y="142"/>
                    <a:pt x="38" y="142"/>
                    <a:pt x="38" y="142"/>
                  </a:cubicBezTo>
                  <a:cubicBezTo>
                    <a:pt x="40" y="147"/>
                    <a:pt x="43" y="152"/>
                    <a:pt x="46" y="156"/>
                  </a:cubicBezTo>
                  <a:cubicBezTo>
                    <a:pt x="43" y="159"/>
                    <a:pt x="43" y="159"/>
                    <a:pt x="43" y="159"/>
                  </a:cubicBezTo>
                  <a:cubicBezTo>
                    <a:pt x="40" y="154"/>
                    <a:pt x="37" y="149"/>
                    <a:pt x="35" y="143"/>
                  </a:cubicBezTo>
                  <a:cubicBezTo>
                    <a:pt x="38" y="142"/>
                    <a:pt x="38" y="142"/>
                    <a:pt x="38" y="142"/>
                  </a:cubicBezTo>
                  <a:close/>
                  <a:moveTo>
                    <a:pt x="49" y="160"/>
                  </a:moveTo>
                  <a:cubicBezTo>
                    <a:pt x="49" y="160"/>
                    <a:pt x="49" y="160"/>
                    <a:pt x="49" y="160"/>
                  </a:cubicBezTo>
                  <a:cubicBezTo>
                    <a:pt x="52" y="164"/>
                    <a:pt x="56" y="168"/>
                    <a:pt x="60" y="172"/>
                  </a:cubicBezTo>
                  <a:cubicBezTo>
                    <a:pt x="58" y="174"/>
                    <a:pt x="58" y="174"/>
                    <a:pt x="58" y="174"/>
                  </a:cubicBezTo>
                  <a:cubicBezTo>
                    <a:pt x="53" y="171"/>
                    <a:pt x="49" y="166"/>
                    <a:pt x="46" y="162"/>
                  </a:cubicBezTo>
                  <a:cubicBezTo>
                    <a:pt x="49" y="160"/>
                    <a:pt x="49" y="160"/>
                    <a:pt x="49" y="160"/>
                  </a:cubicBezTo>
                  <a:close/>
                  <a:moveTo>
                    <a:pt x="63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8" y="178"/>
                    <a:pt x="73" y="180"/>
                    <a:pt x="78" y="183"/>
                  </a:cubicBezTo>
                  <a:cubicBezTo>
                    <a:pt x="76" y="186"/>
                    <a:pt x="76" y="186"/>
                    <a:pt x="76" y="186"/>
                  </a:cubicBezTo>
                  <a:cubicBezTo>
                    <a:pt x="71" y="184"/>
                    <a:pt x="66" y="181"/>
                    <a:pt x="61" y="177"/>
                  </a:cubicBezTo>
                  <a:cubicBezTo>
                    <a:pt x="63" y="174"/>
                    <a:pt x="63" y="174"/>
                    <a:pt x="63" y="174"/>
                  </a:cubicBezTo>
                  <a:close/>
                  <a:moveTo>
                    <a:pt x="81" y="184"/>
                  </a:moveTo>
                  <a:cubicBezTo>
                    <a:pt x="81" y="184"/>
                    <a:pt x="81" y="184"/>
                    <a:pt x="81" y="184"/>
                  </a:cubicBezTo>
                  <a:cubicBezTo>
                    <a:pt x="86" y="186"/>
                    <a:pt x="92" y="188"/>
                    <a:pt x="97" y="189"/>
                  </a:cubicBezTo>
                  <a:cubicBezTo>
                    <a:pt x="97" y="193"/>
                    <a:pt x="97" y="193"/>
                    <a:pt x="97" y="193"/>
                  </a:cubicBezTo>
                  <a:cubicBezTo>
                    <a:pt x="91" y="192"/>
                    <a:pt x="85" y="190"/>
                    <a:pt x="80" y="188"/>
                  </a:cubicBezTo>
                  <a:cubicBezTo>
                    <a:pt x="81" y="184"/>
                    <a:pt x="81" y="184"/>
                    <a:pt x="81" y="184"/>
                  </a:cubicBezTo>
                  <a:close/>
                  <a:moveTo>
                    <a:pt x="101" y="190"/>
                  </a:moveTo>
                  <a:cubicBezTo>
                    <a:pt x="101" y="190"/>
                    <a:pt x="101" y="190"/>
                    <a:pt x="101" y="190"/>
                  </a:cubicBezTo>
                  <a:cubicBezTo>
                    <a:pt x="107" y="190"/>
                    <a:pt x="112" y="190"/>
                    <a:pt x="118" y="190"/>
                  </a:cubicBezTo>
                  <a:cubicBezTo>
                    <a:pt x="118" y="193"/>
                    <a:pt x="118" y="193"/>
                    <a:pt x="118" y="193"/>
                  </a:cubicBezTo>
                  <a:cubicBezTo>
                    <a:pt x="113" y="194"/>
                    <a:pt x="107" y="194"/>
                    <a:pt x="101" y="193"/>
                  </a:cubicBezTo>
                  <a:cubicBezTo>
                    <a:pt x="101" y="190"/>
                    <a:pt x="101" y="190"/>
                    <a:pt x="101" y="190"/>
                  </a:cubicBezTo>
                  <a:close/>
                  <a:moveTo>
                    <a:pt x="122" y="189"/>
                  </a:moveTo>
                  <a:cubicBezTo>
                    <a:pt x="122" y="189"/>
                    <a:pt x="122" y="189"/>
                    <a:pt x="122" y="189"/>
                  </a:cubicBezTo>
                  <a:cubicBezTo>
                    <a:pt x="127" y="189"/>
                    <a:pt x="133" y="187"/>
                    <a:pt x="138" y="185"/>
                  </a:cubicBezTo>
                  <a:cubicBezTo>
                    <a:pt x="140" y="189"/>
                    <a:pt x="140" y="189"/>
                    <a:pt x="140" y="189"/>
                  </a:cubicBezTo>
                  <a:cubicBezTo>
                    <a:pt x="134" y="191"/>
                    <a:pt x="128" y="192"/>
                    <a:pt x="122" y="193"/>
                  </a:cubicBezTo>
                  <a:cubicBezTo>
                    <a:pt x="122" y="189"/>
                    <a:pt x="122" y="189"/>
                    <a:pt x="122" y="189"/>
                  </a:cubicBezTo>
                  <a:close/>
                  <a:moveTo>
                    <a:pt x="142" y="184"/>
                  </a:moveTo>
                  <a:cubicBezTo>
                    <a:pt x="142" y="184"/>
                    <a:pt x="142" y="184"/>
                    <a:pt x="142" y="184"/>
                  </a:cubicBezTo>
                  <a:cubicBezTo>
                    <a:pt x="147" y="182"/>
                    <a:pt x="152" y="179"/>
                    <a:pt x="157" y="176"/>
                  </a:cubicBezTo>
                  <a:cubicBezTo>
                    <a:pt x="159" y="179"/>
                    <a:pt x="159" y="179"/>
                    <a:pt x="159" y="179"/>
                  </a:cubicBezTo>
                  <a:cubicBezTo>
                    <a:pt x="154" y="182"/>
                    <a:pt x="149" y="185"/>
                    <a:pt x="143" y="187"/>
                  </a:cubicBezTo>
                  <a:cubicBezTo>
                    <a:pt x="142" y="184"/>
                    <a:pt x="142" y="184"/>
                    <a:pt x="142" y="184"/>
                  </a:cubicBezTo>
                  <a:close/>
                  <a:moveTo>
                    <a:pt x="160" y="173"/>
                  </a:moveTo>
                  <a:cubicBezTo>
                    <a:pt x="160" y="173"/>
                    <a:pt x="160" y="173"/>
                    <a:pt x="160" y="173"/>
                  </a:cubicBezTo>
                  <a:cubicBezTo>
                    <a:pt x="164" y="170"/>
                    <a:pt x="168" y="166"/>
                    <a:pt x="172" y="162"/>
                  </a:cubicBezTo>
                  <a:cubicBezTo>
                    <a:pt x="175" y="164"/>
                    <a:pt x="175" y="164"/>
                    <a:pt x="175" y="164"/>
                  </a:cubicBezTo>
                  <a:cubicBezTo>
                    <a:pt x="171" y="169"/>
                    <a:pt x="167" y="173"/>
                    <a:pt x="162" y="176"/>
                  </a:cubicBezTo>
                  <a:cubicBezTo>
                    <a:pt x="160" y="173"/>
                    <a:pt x="160" y="173"/>
                    <a:pt x="160" y="173"/>
                  </a:cubicBezTo>
                  <a:close/>
                  <a:moveTo>
                    <a:pt x="174" y="159"/>
                  </a:moveTo>
                  <a:cubicBezTo>
                    <a:pt x="174" y="159"/>
                    <a:pt x="174" y="159"/>
                    <a:pt x="174" y="159"/>
                  </a:cubicBezTo>
                  <a:cubicBezTo>
                    <a:pt x="178" y="154"/>
                    <a:pt x="181" y="149"/>
                    <a:pt x="183" y="144"/>
                  </a:cubicBezTo>
                  <a:cubicBezTo>
                    <a:pt x="186" y="146"/>
                    <a:pt x="186" y="146"/>
                    <a:pt x="186" y="146"/>
                  </a:cubicBezTo>
                  <a:cubicBezTo>
                    <a:pt x="184" y="151"/>
                    <a:pt x="181" y="156"/>
                    <a:pt x="177" y="161"/>
                  </a:cubicBezTo>
                  <a:cubicBezTo>
                    <a:pt x="174" y="159"/>
                    <a:pt x="174" y="159"/>
                    <a:pt x="174" y="159"/>
                  </a:cubicBezTo>
                  <a:close/>
                  <a:moveTo>
                    <a:pt x="185" y="141"/>
                  </a:moveTo>
                  <a:cubicBezTo>
                    <a:pt x="185" y="141"/>
                    <a:pt x="185" y="141"/>
                    <a:pt x="185" y="141"/>
                  </a:cubicBezTo>
                  <a:cubicBezTo>
                    <a:pt x="187" y="136"/>
                    <a:pt x="188" y="130"/>
                    <a:pt x="189" y="125"/>
                  </a:cubicBezTo>
                  <a:cubicBezTo>
                    <a:pt x="193" y="125"/>
                    <a:pt x="193" y="125"/>
                    <a:pt x="193" y="125"/>
                  </a:cubicBezTo>
                  <a:cubicBezTo>
                    <a:pt x="192" y="131"/>
                    <a:pt x="190" y="137"/>
                    <a:pt x="188" y="142"/>
                  </a:cubicBezTo>
                  <a:cubicBezTo>
                    <a:pt x="185" y="141"/>
                    <a:pt x="185" y="141"/>
                    <a:pt x="185" y="141"/>
                  </a:cubicBezTo>
                  <a:close/>
                  <a:moveTo>
                    <a:pt x="190" y="121"/>
                  </a:moveTo>
                  <a:cubicBezTo>
                    <a:pt x="190" y="121"/>
                    <a:pt x="190" y="121"/>
                    <a:pt x="190" y="121"/>
                  </a:cubicBezTo>
                  <a:cubicBezTo>
                    <a:pt x="190" y="115"/>
                    <a:pt x="191" y="110"/>
                    <a:pt x="190" y="104"/>
                  </a:cubicBezTo>
                  <a:cubicBezTo>
                    <a:pt x="194" y="104"/>
                    <a:pt x="194" y="104"/>
                    <a:pt x="194" y="104"/>
                  </a:cubicBezTo>
                  <a:cubicBezTo>
                    <a:pt x="194" y="109"/>
                    <a:pt x="194" y="115"/>
                    <a:pt x="193" y="121"/>
                  </a:cubicBezTo>
                  <a:cubicBezTo>
                    <a:pt x="190" y="121"/>
                    <a:pt x="190" y="121"/>
                    <a:pt x="190" y="121"/>
                  </a:cubicBezTo>
                  <a:close/>
                  <a:moveTo>
                    <a:pt x="190" y="100"/>
                  </a:moveTo>
                  <a:cubicBezTo>
                    <a:pt x="190" y="100"/>
                    <a:pt x="190" y="100"/>
                    <a:pt x="190" y="100"/>
                  </a:cubicBezTo>
                  <a:cubicBezTo>
                    <a:pt x="189" y="95"/>
                    <a:pt x="188" y="89"/>
                    <a:pt x="186" y="84"/>
                  </a:cubicBezTo>
                  <a:cubicBezTo>
                    <a:pt x="189" y="82"/>
                    <a:pt x="189" y="82"/>
                    <a:pt x="189" y="82"/>
                  </a:cubicBezTo>
                  <a:cubicBezTo>
                    <a:pt x="191" y="88"/>
                    <a:pt x="192" y="94"/>
                    <a:pt x="193" y="100"/>
                  </a:cubicBezTo>
                  <a:cubicBezTo>
                    <a:pt x="190" y="100"/>
                    <a:pt x="190" y="100"/>
                    <a:pt x="190" y="100"/>
                  </a:cubicBezTo>
                  <a:close/>
                  <a:moveTo>
                    <a:pt x="189" y="78"/>
                  </a:moveTo>
                  <a:cubicBezTo>
                    <a:pt x="189" y="78"/>
                    <a:pt x="189" y="78"/>
                    <a:pt x="189" y="78"/>
                  </a:cubicBezTo>
                  <a:cubicBezTo>
                    <a:pt x="186" y="73"/>
                    <a:pt x="183" y="67"/>
                    <a:pt x="180" y="62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7" y="65"/>
                    <a:pt x="190" y="71"/>
                    <a:pt x="193" y="77"/>
                  </a:cubicBezTo>
                  <a:cubicBezTo>
                    <a:pt x="189" y="78"/>
                    <a:pt x="189" y="78"/>
                    <a:pt x="189" y="78"/>
                  </a:cubicBezTo>
                  <a:close/>
                  <a:moveTo>
                    <a:pt x="178" y="59"/>
                  </a:moveTo>
                  <a:cubicBezTo>
                    <a:pt x="178" y="59"/>
                    <a:pt x="178" y="59"/>
                    <a:pt x="178" y="59"/>
                  </a:cubicBezTo>
                  <a:cubicBezTo>
                    <a:pt x="174" y="54"/>
                    <a:pt x="170" y="50"/>
                    <a:pt x="165" y="46"/>
                  </a:cubicBezTo>
                  <a:cubicBezTo>
                    <a:pt x="168" y="43"/>
                    <a:pt x="168" y="43"/>
                    <a:pt x="168" y="43"/>
                  </a:cubicBezTo>
                  <a:cubicBezTo>
                    <a:pt x="173" y="47"/>
                    <a:pt x="177" y="51"/>
                    <a:pt x="181" y="57"/>
                  </a:cubicBezTo>
                  <a:cubicBezTo>
                    <a:pt x="178" y="59"/>
                    <a:pt x="178" y="59"/>
                    <a:pt x="178" y="59"/>
                  </a:cubicBezTo>
                  <a:close/>
                  <a:moveTo>
                    <a:pt x="162" y="44"/>
                  </a:moveTo>
                  <a:cubicBezTo>
                    <a:pt x="162" y="44"/>
                    <a:pt x="162" y="44"/>
                    <a:pt x="162" y="44"/>
                  </a:cubicBezTo>
                  <a:cubicBezTo>
                    <a:pt x="157" y="40"/>
                    <a:pt x="152" y="37"/>
                    <a:pt x="146" y="35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54" y="33"/>
                    <a:pt x="160" y="36"/>
                    <a:pt x="165" y="40"/>
                  </a:cubicBezTo>
                  <a:cubicBezTo>
                    <a:pt x="162" y="44"/>
                    <a:pt x="162" y="44"/>
                    <a:pt x="162" y="44"/>
                  </a:cubicBezTo>
                  <a:close/>
                  <a:moveTo>
                    <a:pt x="143" y="33"/>
                  </a:moveTo>
                  <a:cubicBezTo>
                    <a:pt x="143" y="33"/>
                    <a:pt x="143" y="33"/>
                    <a:pt x="143" y="33"/>
                  </a:cubicBezTo>
                  <a:cubicBezTo>
                    <a:pt x="137" y="31"/>
                    <a:pt x="131" y="29"/>
                    <a:pt x="126" y="28"/>
                  </a:cubicBezTo>
                  <a:cubicBezTo>
                    <a:pt x="126" y="24"/>
                    <a:pt x="126" y="24"/>
                    <a:pt x="126" y="24"/>
                  </a:cubicBezTo>
                  <a:cubicBezTo>
                    <a:pt x="133" y="25"/>
                    <a:pt x="139" y="26"/>
                    <a:pt x="145" y="29"/>
                  </a:cubicBezTo>
                  <a:cubicBezTo>
                    <a:pt x="143" y="33"/>
                    <a:pt x="143" y="33"/>
                    <a:pt x="143" y="33"/>
                  </a:cubicBezTo>
                  <a:close/>
                  <a:moveTo>
                    <a:pt x="122" y="27"/>
                  </a:moveTo>
                  <a:cubicBezTo>
                    <a:pt x="122" y="27"/>
                    <a:pt x="122" y="27"/>
                    <a:pt x="122" y="27"/>
                  </a:cubicBezTo>
                  <a:cubicBezTo>
                    <a:pt x="116" y="27"/>
                    <a:pt x="110" y="26"/>
                    <a:pt x="104" y="27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10" y="22"/>
                    <a:pt x="116" y="22"/>
                    <a:pt x="122" y="23"/>
                  </a:cubicBezTo>
                  <a:cubicBezTo>
                    <a:pt x="122" y="27"/>
                    <a:pt x="122" y="27"/>
                    <a:pt x="122" y="27"/>
                  </a:cubicBezTo>
                  <a:close/>
                  <a:moveTo>
                    <a:pt x="100" y="27"/>
                  </a:moveTo>
                  <a:cubicBezTo>
                    <a:pt x="100" y="27"/>
                    <a:pt x="100" y="27"/>
                    <a:pt x="100" y="27"/>
                  </a:cubicBezTo>
                  <a:cubicBezTo>
                    <a:pt x="94" y="28"/>
                    <a:pt x="88" y="30"/>
                    <a:pt x="82" y="32"/>
                  </a:cubicBezTo>
                  <a:cubicBezTo>
                    <a:pt x="80" y="28"/>
                    <a:pt x="80" y="28"/>
                    <a:pt x="80" y="28"/>
                  </a:cubicBezTo>
                  <a:cubicBezTo>
                    <a:pt x="87" y="25"/>
                    <a:pt x="93" y="24"/>
                    <a:pt x="99" y="23"/>
                  </a:cubicBezTo>
                  <a:cubicBezTo>
                    <a:pt x="100" y="27"/>
                    <a:pt x="100" y="27"/>
                    <a:pt x="100" y="27"/>
                  </a:cubicBezTo>
                  <a:close/>
                  <a:moveTo>
                    <a:pt x="78" y="33"/>
                  </a:moveTo>
                  <a:cubicBezTo>
                    <a:pt x="78" y="33"/>
                    <a:pt x="78" y="33"/>
                    <a:pt x="78" y="33"/>
                  </a:cubicBezTo>
                  <a:cubicBezTo>
                    <a:pt x="73" y="36"/>
                    <a:pt x="67" y="39"/>
                    <a:pt x="63" y="42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5" y="35"/>
                    <a:pt x="71" y="32"/>
                    <a:pt x="77" y="29"/>
                  </a:cubicBezTo>
                  <a:cubicBezTo>
                    <a:pt x="78" y="33"/>
                    <a:pt x="78" y="33"/>
                    <a:pt x="78" y="33"/>
                  </a:cubicBezTo>
                  <a:close/>
                  <a:moveTo>
                    <a:pt x="59" y="44"/>
                  </a:moveTo>
                  <a:cubicBezTo>
                    <a:pt x="59" y="44"/>
                    <a:pt x="59" y="44"/>
                    <a:pt x="59" y="44"/>
                  </a:cubicBezTo>
                  <a:cubicBezTo>
                    <a:pt x="55" y="48"/>
                    <a:pt x="50" y="52"/>
                    <a:pt x="46" y="57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7" y="49"/>
                    <a:pt x="52" y="45"/>
                    <a:pt x="57" y="41"/>
                  </a:cubicBezTo>
                  <a:cubicBezTo>
                    <a:pt x="59" y="44"/>
                    <a:pt x="59" y="44"/>
                    <a:pt x="59" y="44"/>
                  </a:cubicBezTo>
                  <a:close/>
                  <a:moveTo>
                    <a:pt x="44" y="60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0" y="65"/>
                    <a:pt x="37" y="70"/>
                    <a:pt x="35" y="7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33" y="68"/>
                    <a:pt x="37" y="62"/>
                    <a:pt x="40" y="57"/>
                  </a:cubicBezTo>
                  <a:cubicBezTo>
                    <a:pt x="44" y="60"/>
                    <a:pt x="44" y="60"/>
                    <a:pt x="44" y="60"/>
                  </a:cubicBezTo>
                  <a:close/>
                  <a:moveTo>
                    <a:pt x="33" y="79"/>
                  </a:moveTo>
                  <a:cubicBezTo>
                    <a:pt x="33" y="79"/>
                    <a:pt x="33" y="79"/>
                    <a:pt x="33" y="79"/>
                  </a:cubicBezTo>
                  <a:cubicBezTo>
                    <a:pt x="31" y="85"/>
                    <a:pt x="29" y="91"/>
                    <a:pt x="2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25" y="89"/>
                    <a:pt x="27" y="83"/>
                    <a:pt x="29" y="77"/>
                  </a:cubicBezTo>
                  <a:cubicBezTo>
                    <a:pt x="33" y="79"/>
                    <a:pt x="33" y="79"/>
                    <a:pt x="33" y="79"/>
                  </a:cubicBezTo>
                  <a:close/>
                  <a:moveTo>
                    <a:pt x="28" y="100"/>
                  </a:moveTo>
                  <a:cubicBezTo>
                    <a:pt x="28" y="100"/>
                    <a:pt x="28" y="100"/>
                    <a:pt x="28" y="100"/>
                  </a:cubicBezTo>
                  <a:cubicBezTo>
                    <a:pt x="27" y="106"/>
                    <a:pt x="27" y="112"/>
                    <a:pt x="27" y="118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2" y="112"/>
                    <a:pt x="22" y="106"/>
                    <a:pt x="23" y="100"/>
                  </a:cubicBezTo>
                  <a:cubicBezTo>
                    <a:pt x="28" y="100"/>
                    <a:pt x="28" y="100"/>
                    <a:pt x="28" y="100"/>
                  </a:cubicBezTo>
                  <a:close/>
                  <a:moveTo>
                    <a:pt x="28" y="122"/>
                  </a:moveTo>
                  <a:cubicBezTo>
                    <a:pt x="28" y="122"/>
                    <a:pt x="28" y="122"/>
                    <a:pt x="28" y="122"/>
                  </a:cubicBezTo>
                  <a:cubicBezTo>
                    <a:pt x="28" y="128"/>
                    <a:pt x="30" y="134"/>
                    <a:pt x="32" y="140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6" y="135"/>
                    <a:pt x="24" y="129"/>
                    <a:pt x="23" y="123"/>
                  </a:cubicBezTo>
                  <a:cubicBezTo>
                    <a:pt x="28" y="122"/>
                    <a:pt x="28" y="122"/>
                    <a:pt x="28" y="122"/>
                  </a:cubicBezTo>
                  <a:close/>
                  <a:moveTo>
                    <a:pt x="34" y="144"/>
                  </a:moveTo>
                  <a:cubicBezTo>
                    <a:pt x="34" y="144"/>
                    <a:pt x="34" y="144"/>
                    <a:pt x="34" y="144"/>
                  </a:cubicBezTo>
                  <a:cubicBezTo>
                    <a:pt x="36" y="149"/>
                    <a:pt x="39" y="155"/>
                    <a:pt x="42" y="159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5" y="157"/>
                    <a:pt x="32" y="151"/>
                    <a:pt x="29" y="145"/>
                  </a:cubicBezTo>
                  <a:cubicBezTo>
                    <a:pt x="34" y="144"/>
                    <a:pt x="34" y="144"/>
                    <a:pt x="34" y="144"/>
                  </a:cubicBezTo>
                  <a:close/>
                  <a:moveTo>
                    <a:pt x="45" y="163"/>
                  </a:moveTo>
                  <a:cubicBezTo>
                    <a:pt x="45" y="163"/>
                    <a:pt x="45" y="163"/>
                    <a:pt x="45" y="163"/>
                  </a:cubicBezTo>
                  <a:cubicBezTo>
                    <a:pt x="48" y="167"/>
                    <a:pt x="53" y="172"/>
                    <a:pt x="57" y="176"/>
                  </a:cubicBezTo>
                  <a:cubicBezTo>
                    <a:pt x="54" y="179"/>
                    <a:pt x="54" y="179"/>
                    <a:pt x="54" y="179"/>
                  </a:cubicBezTo>
                  <a:cubicBezTo>
                    <a:pt x="49" y="175"/>
                    <a:pt x="45" y="170"/>
                    <a:pt x="41" y="165"/>
                  </a:cubicBezTo>
                  <a:cubicBezTo>
                    <a:pt x="45" y="163"/>
                    <a:pt x="45" y="163"/>
                    <a:pt x="45" y="163"/>
                  </a:cubicBezTo>
                  <a:close/>
                  <a:moveTo>
                    <a:pt x="60" y="178"/>
                  </a:moveTo>
                  <a:cubicBezTo>
                    <a:pt x="60" y="178"/>
                    <a:pt x="60" y="178"/>
                    <a:pt x="60" y="178"/>
                  </a:cubicBezTo>
                  <a:cubicBezTo>
                    <a:pt x="65" y="182"/>
                    <a:pt x="70" y="185"/>
                    <a:pt x="76" y="187"/>
                  </a:cubicBezTo>
                  <a:cubicBezTo>
                    <a:pt x="74" y="191"/>
                    <a:pt x="74" y="191"/>
                    <a:pt x="74" y="191"/>
                  </a:cubicBezTo>
                  <a:cubicBezTo>
                    <a:pt x="68" y="189"/>
                    <a:pt x="63" y="185"/>
                    <a:pt x="57" y="182"/>
                  </a:cubicBezTo>
                  <a:cubicBezTo>
                    <a:pt x="60" y="178"/>
                    <a:pt x="60" y="178"/>
                    <a:pt x="60" y="178"/>
                  </a:cubicBezTo>
                  <a:close/>
                  <a:moveTo>
                    <a:pt x="79" y="189"/>
                  </a:moveTo>
                  <a:cubicBezTo>
                    <a:pt x="79" y="189"/>
                    <a:pt x="79" y="189"/>
                    <a:pt x="79" y="189"/>
                  </a:cubicBezTo>
                  <a:cubicBezTo>
                    <a:pt x="85" y="191"/>
                    <a:pt x="91" y="193"/>
                    <a:pt x="97" y="194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90" y="197"/>
                    <a:pt x="83" y="195"/>
                    <a:pt x="78" y="193"/>
                  </a:cubicBezTo>
                  <a:cubicBezTo>
                    <a:pt x="79" y="189"/>
                    <a:pt x="79" y="189"/>
                    <a:pt x="79" y="189"/>
                  </a:cubicBezTo>
                  <a:close/>
                  <a:moveTo>
                    <a:pt x="101" y="194"/>
                  </a:moveTo>
                  <a:cubicBezTo>
                    <a:pt x="101" y="194"/>
                    <a:pt x="101" y="194"/>
                    <a:pt x="101" y="194"/>
                  </a:cubicBezTo>
                  <a:cubicBezTo>
                    <a:pt x="107" y="195"/>
                    <a:pt x="113" y="195"/>
                    <a:pt x="119" y="195"/>
                  </a:cubicBezTo>
                  <a:cubicBezTo>
                    <a:pt x="119" y="199"/>
                    <a:pt x="119" y="199"/>
                    <a:pt x="119" y="199"/>
                  </a:cubicBezTo>
                  <a:cubicBezTo>
                    <a:pt x="113" y="200"/>
                    <a:pt x="106" y="200"/>
                    <a:pt x="100" y="199"/>
                  </a:cubicBezTo>
                  <a:cubicBezTo>
                    <a:pt x="101" y="194"/>
                    <a:pt x="101" y="194"/>
                    <a:pt x="101" y="194"/>
                  </a:cubicBezTo>
                  <a:close/>
                  <a:moveTo>
                    <a:pt x="123" y="194"/>
                  </a:moveTo>
                  <a:cubicBezTo>
                    <a:pt x="123" y="194"/>
                    <a:pt x="123" y="194"/>
                    <a:pt x="123" y="194"/>
                  </a:cubicBezTo>
                  <a:cubicBezTo>
                    <a:pt x="128" y="194"/>
                    <a:pt x="134" y="192"/>
                    <a:pt x="140" y="190"/>
                  </a:cubicBezTo>
                  <a:cubicBezTo>
                    <a:pt x="142" y="194"/>
                    <a:pt x="142" y="194"/>
                    <a:pt x="142" y="194"/>
                  </a:cubicBezTo>
                  <a:cubicBezTo>
                    <a:pt x="136" y="196"/>
                    <a:pt x="129" y="198"/>
                    <a:pt x="123" y="199"/>
                  </a:cubicBezTo>
                  <a:cubicBezTo>
                    <a:pt x="123" y="194"/>
                    <a:pt x="123" y="194"/>
                    <a:pt x="123" y="194"/>
                  </a:cubicBezTo>
                  <a:close/>
                  <a:moveTo>
                    <a:pt x="144" y="188"/>
                  </a:moveTo>
                  <a:cubicBezTo>
                    <a:pt x="144" y="188"/>
                    <a:pt x="144" y="188"/>
                    <a:pt x="144" y="188"/>
                  </a:cubicBezTo>
                  <a:cubicBezTo>
                    <a:pt x="149" y="186"/>
                    <a:pt x="155" y="183"/>
                    <a:pt x="160" y="180"/>
                  </a:cubicBezTo>
                  <a:cubicBezTo>
                    <a:pt x="162" y="183"/>
                    <a:pt x="162" y="183"/>
                    <a:pt x="162" y="183"/>
                  </a:cubicBezTo>
                  <a:cubicBezTo>
                    <a:pt x="157" y="187"/>
                    <a:pt x="151" y="190"/>
                    <a:pt x="145" y="193"/>
                  </a:cubicBezTo>
                  <a:cubicBezTo>
                    <a:pt x="144" y="188"/>
                    <a:pt x="144" y="188"/>
                    <a:pt x="144" y="188"/>
                  </a:cubicBezTo>
                  <a:close/>
                  <a:moveTo>
                    <a:pt x="163" y="177"/>
                  </a:moveTo>
                  <a:cubicBezTo>
                    <a:pt x="163" y="177"/>
                    <a:pt x="163" y="177"/>
                    <a:pt x="163" y="177"/>
                  </a:cubicBezTo>
                  <a:cubicBezTo>
                    <a:pt x="168" y="174"/>
                    <a:pt x="172" y="169"/>
                    <a:pt x="176" y="165"/>
                  </a:cubicBezTo>
                  <a:cubicBezTo>
                    <a:pt x="179" y="168"/>
                    <a:pt x="179" y="168"/>
                    <a:pt x="179" y="168"/>
                  </a:cubicBezTo>
                  <a:cubicBezTo>
                    <a:pt x="175" y="173"/>
                    <a:pt x="171" y="177"/>
                    <a:pt x="165" y="181"/>
                  </a:cubicBezTo>
                  <a:cubicBezTo>
                    <a:pt x="163" y="177"/>
                    <a:pt x="163" y="177"/>
                    <a:pt x="163" y="177"/>
                  </a:cubicBezTo>
                  <a:close/>
                  <a:moveTo>
                    <a:pt x="178" y="162"/>
                  </a:moveTo>
                  <a:cubicBezTo>
                    <a:pt x="178" y="162"/>
                    <a:pt x="178" y="162"/>
                    <a:pt x="178" y="162"/>
                  </a:cubicBezTo>
                  <a:cubicBezTo>
                    <a:pt x="182" y="157"/>
                    <a:pt x="185" y="152"/>
                    <a:pt x="187" y="146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89" y="154"/>
                    <a:pt x="186" y="159"/>
                    <a:pt x="182" y="165"/>
                  </a:cubicBezTo>
                  <a:cubicBezTo>
                    <a:pt x="178" y="162"/>
                    <a:pt x="178" y="162"/>
                    <a:pt x="178" y="162"/>
                  </a:cubicBezTo>
                  <a:close/>
                  <a:moveTo>
                    <a:pt x="189" y="143"/>
                  </a:moveTo>
                  <a:cubicBezTo>
                    <a:pt x="189" y="143"/>
                    <a:pt x="189" y="143"/>
                    <a:pt x="189" y="143"/>
                  </a:cubicBezTo>
                  <a:cubicBezTo>
                    <a:pt x="191" y="137"/>
                    <a:pt x="193" y="131"/>
                    <a:pt x="194" y="125"/>
                  </a:cubicBezTo>
                  <a:cubicBezTo>
                    <a:pt x="198" y="126"/>
                    <a:pt x="198" y="126"/>
                    <a:pt x="198" y="126"/>
                  </a:cubicBezTo>
                  <a:cubicBezTo>
                    <a:pt x="197" y="132"/>
                    <a:pt x="196" y="139"/>
                    <a:pt x="193" y="144"/>
                  </a:cubicBezTo>
                  <a:cubicBezTo>
                    <a:pt x="189" y="143"/>
                    <a:pt x="189" y="143"/>
                    <a:pt x="189" y="143"/>
                  </a:cubicBezTo>
                  <a:close/>
                  <a:moveTo>
                    <a:pt x="195" y="121"/>
                  </a:moveTo>
                  <a:cubicBezTo>
                    <a:pt x="195" y="121"/>
                    <a:pt x="195" y="121"/>
                    <a:pt x="195" y="121"/>
                  </a:cubicBezTo>
                  <a:cubicBezTo>
                    <a:pt x="195" y="115"/>
                    <a:pt x="196" y="109"/>
                    <a:pt x="195" y="103"/>
                  </a:cubicBezTo>
                  <a:cubicBezTo>
                    <a:pt x="199" y="103"/>
                    <a:pt x="199" y="103"/>
                    <a:pt x="199" y="103"/>
                  </a:cubicBezTo>
                  <a:cubicBezTo>
                    <a:pt x="200" y="109"/>
                    <a:pt x="200" y="116"/>
                    <a:pt x="199" y="122"/>
                  </a:cubicBezTo>
                  <a:cubicBezTo>
                    <a:pt x="195" y="121"/>
                    <a:pt x="195" y="121"/>
                    <a:pt x="195" y="121"/>
                  </a:cubicBezTo>
                  <a:close/>
                  <a:moveTo>
                    <a:pt x="195" y="99"/>
                  </a:moveTo>
                  <a:cubicBezTo>
                    <a:pt x="195" y="99"/>
                    <a:pt x="195" y="99"/>
                    <a:pt x="195" y="99"/>
                  </a:cubicBezTo>
                  <a:cubicBezTo>
                    <a:pt x="194" y="94"/>
                    <a:pt x="192" y="88"/>
                    <a:pt x="190" y="82"/>
                  </a:cubicBezTo>
                  <a:cubicBezTo>
                    <a:pt x="194" y="80"/>
                    <a:pt x="194" y="80"/>
                    <a:pt x="194" y="80"/>
                  </a:cubicBezTo>
                  <a:cubicBezTo>
                    <a:pt x="197" y="86"/>
                    <a:pt x="198" y="93"/>
                    <a:pt x="199" y="99"/>
                  </a:cubicBezTo>
                  <a:cubicBezTo>
                    <a:pt x="195" y="99"/>
                    <a:pt x="195" y="99"/>
                    <a:pt x="195" y="99"/>
                  </a:cubicBezTo>
                  <a:close/>
                  <a:moveTo>
                    <a:pt x="141" y="99"/>
                  </a:moveTo>
                  <a:cubicBezTo>
                    <a:pt x="141" y="99"/>
                    <a:pt x="141" y="99"/>
                    <a:pt x="141" y="99"/>
                  </a:cubicBezTo>
                  <a:cubicBezTo>
                    <a:pt x="147" y="116"/>
                    <a:pt x="139" y="134"/>
                    <a:pt x="123" y="140"/>
                  </a:cubicBezTo>
                  <a:cubicBezTo>
                    <a:pt x="106" y="147"/>
                    <a:pt x="88" y="139"/>
                    <a:pt x="82" y="123"/>
                  </a:cubicBezTo>
                  <a:cubicBezTo>
                    <a:pt x="75" y="106"/>
                    <a:pt x="83" y="88"/>
                    <a:pt x="99" y="81"/>
                  </a:cubicBezTo>
                  <a:cubicBezTo>
                    <a:pt x="116" y="75"/>
                    <a:pt x="134" y="83"/>
                    <a:pt x="141" y="99"/>
                  </a:cubicBezTo>
                  <a:close/>
                  <a:moveTo>
                    <a:pt x="124" y="103"/>
                  </a:moveTo>
                  <a:cubicBezTo>
                    <a:pt x="124" y="103"/>
                    <a:pt x="124" y="103"/>
                    <a:pt x="124" y="103"/>
                  </a:cubicBezTo>
                  <a:cubicBezTo>
                    <a:pt x="127" y="102"/>
                    <a:pt x="127" y="102"/>
                    <a:pt x="127" y="102"/>
                  </a:cubicBezTo>
                  <a:cubicBezTo>
                    <a:pt x="129" y="107"/>
                    <a:pt x="129" y="107"/>
                    <a:pt x="129" y="107"/>
                  </a:cubicBezTo>
                  <a:cubicBezTo>
                    <a:pt x="126" y="108"/>
                    <a:pt x="126" y="108"/>
                    <a:pt x="126" y="108"/>
                  </a:cubicBezTo>
                  <a:cubicBezTo>
                    <a:pt x="127" y="115"/>
                    <a:pt x="124" y="122"/>
                    <a:pt x="117" y="125"/>
                  </a:cubicBezTo>
                  <a:cubicBezTo>
                    <a:pt x="109" y="128"/>
                    <a:pt x="100" y="124"/>
                    <a:pt x="97" y="116"/>
                  </a:cubicBezTo>
                  <a:cubicBezTo>
                    <a:pt x="94" y="109"/>
                    <a:pt x="98" y="100"/>
                    <a:pt x="106" y="97"/>
                  </a:cubicBezTo>
                  <a:cubicBezTo>
                    <a:pt x="112" y="94"/>
                    <a:pt x="120" y="97"/>
                    <a:pt x="124" y="103"/>
                  </a:cubicBezTo>
                  <a:close/>
                  <a:moveTo>
                    <a:pt x="145" y="97"/>
                  </a:moveTo>
                  <a:cubicBezTo>
                    <a:pt x="145" y="97"/>
                    <a:pt x="145" y="97"/>
                    <a:pt x="145" y="97"/>
                  </a:cubicBezTo>
                  <a:cubicBezTo>
                    <a:pt x="145" y="98"/>
                    <a:pt x="146" y="98"/>
                    <a:pt x="146" y="98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6" y="98"/>
                    <a:pt x="146" y="98"/>
                    <a:pt x="146" y="98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6" y="99"/>
                    <a:pt x="146" y="99"/>
                    <a:pt x="146" y="99"/>
                  </a:cubicBezTo>
                  <a:cubicBezTo>
                    <a:pt x="147" y="101"/>
                    <a:pt x="147" y="103"/>
                    <a:pt x="147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09"/>
                    <a:pt x="148" y="109"/>
                    <a:pt x="148" y="109"/>
                  </a:cubicBezTo>
                  <a:cubicBezTo>
                    <a:pt x="148" y="111"/>
                    <a:pt x="148" y="112"/>
                    <a:pt x="148" y="114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7"/>
                    <a:pt x="147" y="117"/>
                    <a:pt x="147" y="117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18"/>
                    <a:pt x="147" y="118"/>
                    <a:pt x="147" y="118"/>
                  </a:cubicBezTo>
                  <a:cubicBezTo>
                    <a:pt x="147" y="120"/>
                    <a:pt x="146" y="122"/>
                    <a:pt x="146" y="124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5"/>
                    <a:pt x="145" y="125"/>
                    <a:pt x="145" y="125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9"/>
                    <a:pt x="142" y="131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0" y="133"/>
                    <a:pt x="140" y="133"/>
                    <a:pt x="140" y="133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9" y="135"/>
                    <a:pt x="139" y="135"/>
                    <a:pt x="139" y="135"/>
                  </a:cubicBezTo>
                  <a:cubicBezTo>
                    <a:pt x="137" y="137"/>
                    <a:pt x="136" y="138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1" y="142"/>
                    <a:pt x="131" y="142"/>
                    <a:pt x="131" y="142"/>
                  </a:cubicBezTo>
                  <a:cubicBezTo>
                    <a:pt x="130" y="143"/>
                    <a:pt x="128" y="144"/>
                    <a:pt x="126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6" y="145"/>
                    <a:pt x="126" y="145"/>
                    <a:pt x="126" y="145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4" y="146"/>
                    <a:pt x="124" y="146"/>
                    <a:pt x="124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1" y="146"/>
                    <a:pt x="119" y="147"/>
                    <a:pt x="117" y="147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17" y="147"/>
                    <a:pt x="117" y="147"/>
                    <a:pt x="117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6" y="147"/>
                    <a:pt x="116" y="147"/>
                    <a:pt x="116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11" y="148"/>
                    <a:pt x="109" y="148"/>
                    <a:pt x="108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5" y="147"/>
                    <a:pt x="105" y="147"/>
                    <a:pt x="105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4" y="147"/>
                    <a:pt x="104" y="147"/>
                    <a:pt x="104" y="147"/>
                  </a:cubicBezTo>
                  <a:cubicBezTo>
                    <a:pt x="102" y="147"/>
                    <a:pt x="100" y="146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8" y="145"/>
                    <a:pt x="98" y="145"/>
                    <a:pt x="98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7" y="145"/>
                    <a:pt x="97" y="145"/>
                    <a:pt x="97" y="145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6" y="144"/>
                    <a:pt x="96" y="144"/>
                    <a:pt x="96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5" y="144"/>
                    <a:pt x="95" y="144"/>
                    <a:pt x="95" y="144"/>
                  </a:cubicBezTo>
                  <a:cubicBezTo>
                    <a:pt x="93" y="143"/>
                    <a:pt x="91" y="142"/>
                    <a:pt x="90" y="141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9" y="141"/>
                    <a:pt x="89" y="141"/>
                    <a:pt x="89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5" y="137"/>
                    <a:pt x="84" y="136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3"/>
                    <a:pt x="81" y="133"/>
                    <a:pt x="81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79" y="130"/>
                    <a:pt x="78" y="128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7" y="126"/>
                    <a:pt x="77" y="126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5"/>
                  </a:cubicBezTo>
                  <a:cubicBezTo>
                    <a:pt x="77" y="125"/>
                    <a:pt x="77" y="125"/>
                    <a:pt x="77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4"/>
                    <a:pt x="77" y="124"/>
                    <a:pt x="77" y="124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1"/>
                    <a:pt x="75" y="119"/>
                    <a:pt x="75" y="117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75" y="117"/>
                    <a:pt x="75" y="117"/>
                    <a:pt x="75" y="117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5"/>
                    <a:pt x="74" y="115"/>
                    <a:pt x="74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1"/>
                    <a:pt x="74" y="109"/>
                    <a:pt x="74" y="107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7"/>
                    <a:pt x="75" y="107"/>
                    <a:pt x="75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102"/>
                    <a:pt x="76" y="100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8"/>
                    <a:pt x="77" y="98"/>
                    <a:pt x="77" y="98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5"/>
                    <a:pt x="78" y="95"/>
                    <a:pt x="78" y="95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9" y="93"/>
                    <a:pt x="80" y="91"/>
                    <a:pt x="81" y="90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5" y="85"/>
                    <a:pt x="86" y="84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1"/>
                    <a:pt x="90" y="81"/>
                    <a:pt x="90" y="81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1" y="80"/>
                    <a:pt x="91" y="80"/>
                    <a:pt x="91" y="80"/>
                  </a:cubicBezTo>
                  <a:cubicBezTo>
                    <a:pt x="92" y="79"/>
                    <a:pt x="94" y="78"/>
                    <a:pt x="96" y="77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6" y="77"/>
                    <a:pt x="96" y="77"/>
                    <a:pt x="96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7" y="77"/>
                  </a:cubicBezTo>
                  <a:cubicBezTo>
                    <a:pt x="97" y="77"/>
                    <a:pt x="97" y="77"/>
                    <a:pt x="98" y="77"/>
                  </a:cubicBezTo>
                  <a:cubicBezTo>
                    <a:pt x="98" y="77"/>
                    <a:pt x="98" y="76"/>
                    <a:pt x="98" y="76"/>
                  </a:cubicBezTo>
                  <a:cubicBezTo>
                    <a:pt x="98" y="76"/>
                    <a:pt x="98" y="76"/>
                    <a:pt x="98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99" y="76"/>
                    <a:pt x="99" y="76"/>
                    <a:pt x="99" y="76"/>
                  </a:cubicBezTo>
                  <a:cubicBezTo>
                    <a:pt x="101" y="75"/>
                    <a:pt x="103" y="75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106" y="75"/>
                    <a:pt x="106" y="75"/>
                    <a:pt x="106" y="75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6" y="74"/>
                    <a:pt x="106" y="74"/>
                    <a:pt x="106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7" y="74"/>
                    <a:pt x="107" y="74"/>
                    <a:pt x="107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1" y="74"/>
                    <a:pt x="113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5" y="74"/>
                    <a:pt x="115" y="74"/>
                    <a:pt x="115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7" y="75"/>
                    <a:pt x="117" y="75"/>
                    <a:pt x="117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8" y="75"/>
                    <a:pt x="118" y="75"/>
                    <a:pt x="118" y="75"/>
                  </a:cubicBezTo>
                  <a:cubicBezTo>
                    <a:pt x="119" y="75"/>
                    <a:pt x="119" y="75"/>
                    <a:pt x="119" y="75"/>
                  </a:cubicBezTo>
                  <a:cubicBezTo>
                    <a:pt x="120" y="75"/>
                    <a:pt x="122" y="76"/>
                    <a:pt x="124" y="76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4" y="77"/>
                    <a:pt x="124" y="77"/>
                    <a:pt x="124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5" y="77"/>
                    <a:pt x="125" y="77"/>
                    <a:pt x="125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6" y="77"/>
                    <a:pt x="126" y="77"/>
                    <a:pt x="126" y="77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7" y="78"/>
                    <a:pt x="127" y="78"/>
                    <a:pt x="127" y="78"/>
                  </a:cubicBezTo>
                  <a:cubicBezTo>
                    <a:pt x="128" y="78"/>
                    <a:pt x="128" y="78"/>
                    <a:pt x="128" y="78"/>
                  </a:cubicBezTo>
                  <a:cubicBezTo>
                    <a:pt x="128" y="78"/>
                    <a:pt x="128" y="78"/>
                    <a:pt x="128" y="78"/>
                  </a:cubicBezTo>
                  <a:cubicBezTo>
                    <a:pt x="129" y="79"/>
                    <a:pt x="131" y="80"/>
                    <a:pt x="132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1"/>
                    <a:pt x="133" y="81"/>
                    <a:pt x="133" y="81"/>
                  </a:cubicBezTo>
                  <a:cubicBezTo>
                    <a:pt x="133" y="82"/>
                    <a:pt x="133" y="82"/>
                    <a:pt x="133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5" y="83"/>
                    <a:pt x="135" y="83"/>
                    <a:pt x="135" y="83"/>
                  </a:cubicBezTo>
                  <a:cubicBezTo>
                    <a:pt x="136" y="83"/>
                    <a:pt x="136" y="83"/>
                    <a:pt x="136" y="83"/>
                  </a:cubicBezTo>
                  <a:cubicBezTo>
                    <a:pt x="137" y="85"/>
                    <a:pt x="138" y="86"/>
                    <a:pt x="139" y="87"/>
                  </a:cubicBezTo>
                  <a:cubicBezTo>
                    <a:pt x="139" y="87"/>
                    <a:pt x="139" y="87"/>
                    <a:pt x="139" y="87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8"/>
                    <a:pt x="140" y="88"/>
                    <a:pt x="140" y="88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0" y="89"/>
                    <a:pt x="140" y="89"/>
                    <a:pt x="140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89"/>
                    <a:pt x="141" y="89"/>
                    <a:pt x="141" y="89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1" y="90"/>
                    <a:pt x="141" y="90"/>
                    <a:pt x="141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0"/>
                    <a:pt x="142" y="90"/>
                    <a:pt x="142" y="90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2" y="91"/>
                    <a:pt x="142" y="91"/>
                    <a:pt x="142" y="91"/>
                  </a:cubicBezTo>
                  <a:cubicBezTo>
                    <a:pt x="143" y="92"/>
                    <a:pt x="144" y="94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6"/>
                    <a:pt x="145" y="96"/>
                    <a:pt x="145" y="96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45" y="97"/>
                    <a:pt x="145" y="97"/>
                  </a:cubicBezTo>
                  <a:cubicBezTo>
                    <a:pt x="145" y="97"/>
                    <a:pt x="145" y="97"/>
                    <a:pt x="145" y="97"/>
                  </a:cubicBezTo>
                  <a:close/>
                  <a:moveTo>
                    <a:pt x="199" y="76"/>
                  </a:moveTo>
                  <a:cubicBezTo>
                    <a:pt x="199" y="76"/>
                    <a:pt x="199" y="76"/>
                    <a:pt x="199" y="76"/>
                  </a:cubicBezTo>
                  <a:cubicBezTo>
                    <a:pt x="208" y="101"/>
                    <a:pt x="207" y="126"/>
                    <a:pt x="197" y="148"/>
                  </a:cubicBezTo>
                  <a:cubicBezTo>
                    <a:pt x="188" y="171"/>
                    <a:pt x="170" y="189"/>
                    <a:pt x="146" y="199"/>
                  </a:cubicBezTo>
                  <a:cubicBezTo>
                    <a:pt x="121" y="208"/>
                    <a:pt x="96" y="207"/>
                    <a:pt x="74" y="197"/>
                  </a:cubicBezTo>
                  <a:cubicBezTo>
                    <a:pt x="51" y="188"/>
                    <a:pt x="33" y="170"/>
                    <a:pt x="23" y="145"/>
                  </a:cubicBezTo>
                  <a:cubicBezTo>
                    <a:pt x="14" y="121"/>
                    <a:pt x="15" y="95"/>
                    <a:pt x="25" y="73"/>
                  </a:cubicBezTo>
                  <a:cubicBezTo>
                    <a:pt x="34" y="51"/>
                    <a:pt x="52" y="33"/>
                    <a:pt x="77" y="23"/>
                  </a:cubicBezTo>
                  <a:cubicBezTo>
                    <a:pt x="101" y="14"/>
                    <a:pt x="127" y="15"/>
                    <a:pt x="149" y="25"/>
                  </a:cubicBezTo>
                  <a:cubicBezTo>
                    <a:pt x="171" y="34"/>
                    <a:pt x="189" y="52"/>
                    <a:pt x="199" y="76"/>
                  </a:cubicBezTo>
                  <a:close/>
                  <a:moveTo>
                    <a:pt x="148" y="26"/>
                  </a:moveTo>
                  <a:cubicBezTo>
                    <a:pt x="148" y="26"/>
                    <a:pt x="148" y="26"/>
                    <a:pt x="148" y="26"/>
                  </a:cubicBezTo>
                  <a:cubicBezTo>
                    <a:pt x="170" y="35"/>
                    <a:pt x="188" y="53"/>
                    <a:pt x="197" y="77"/>
                  </a:cubicBezTo>
                  <a:cubicBezTo>
                    <a:pt x="207" y="101"/>
                    <a:pt x="206" y="126"/>
                    <a:pt x="196" y="148"/>
                  </a:cubicBezTo>
                  <a:cubicBezTo>
                    <a:pt x="187" y="170"/>
                    <a:pt x="169" y="188"/>
                    <a:pt x="145" y="197"/>
                  </a:cubicBezTo>
                  <a:cubicBezTo>
                    <a:pt x="121" y="207"/>
                    <a:pt x="96" y="206"/>
                    <a:pt x="74" y="196"/>
                  </a:cubicBezTo>
                  <a:cubicBezTo>
                    <a:pt x="52" y="187"/>
                    <a:pt x="34" y="169"/>
                    <a:pt x="25" y="145"/>
                  </a:cubicBezTo>
                  <a:cubicBezTo>
                    <a:pt x="15" y="121"/>
                    <a:pt x="17" y="96"/>
                    <a:pt x="26" y="74"/>
                  </a:cubicBezTo>
                  <a:cubicBezTo>
                    <a:pt x="35" y="52"/>
                    <a:pt x="53" y="34"/>
                    <a:pt x="77" y="25"/>
                  </a:cubicBezTo>
                  <a:cubicBezTo>
                    <a:pt x="101" y="15"/>
                    <a:pt x="126" y="16"/>
                    <a:pt x="148" y="26"/>
                  </a:cubicBezTo>
                  <a:close/>
                </a:path>
              </a:pathLst>
            </a:custGeom>
            <a:solidFill>
              <a:srgbClr val="7BA2A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2" name="Freeform 21"/>
            <p:cNvSpPr>
              <a:spLocks noEditPoints="1"/>
            </p:cNvSpPr>
            <p:nvPr/>
          </p:nvSpPr>
          <p:spPr>
            <a:xfrm>
              <a:off x="1305" y="2972"/>
              <a:ext cx="467" cy="467"/>
            </a:xfrm>
            <a:custGeom>
              <a:avLst/>
              <a:gdLst/>
              <a:ahLst/>
              <a:cxnLst>
                <a:cxn ang="0">
                  <a:pos x="476" y="5"/>
                </a:cxn>
                <a:cxn ang="0">
                  <a:pos x="555" y="29"/>
                </a:cxn>
                <a:cxn ang="0">
                  <a:pos x="629" y="69"/>
                </a:cxn>
                <a:cxn ang="0">
                  <a:pos x="693" y="122"/>
                </a:cxn>
                <a:cxn ang="0">
                  <a:pos x="746" y="190"/>
                </a:cxn>
                <a:cxn ang="0">
                  <a:pos x="784" y="271"/>
                </a:cxn>
                <a:cxn ang="0">
                  <a:pos x="801" y="350"/>
                </a:cxn>
                <a:cxn ang="0">
                  <a:pos x="805" y="436"/>
                </a:cxn>
                <a:cxn ang="0">
                  <a:pos x="789" y="517"/>
                </a:cxn>
                <a:cxn ang="0">
                  <a:pos x="757" y="595"/>
                </a:cxn>
                <a:cxn ang="0">
                  <a:pos x="710" y="665"/>
                </a:cxn>
                <a:cxn ang="0">
                  <a:pos x="648" y="722"/>
                </a:cxn>
                <a:cxn ang="0">
                  <a:pos x="576" y="767"/>
                </a:cxn>
                <a:cxn ang="0">
                  <a:pos x="496" y="793"/>
                </a:cxn>
                <a:cxn ang="0">
                  <a:pos x="414" y="805"/>
                </a:cxn>
                <a:cxn ang="0">
                  <a:pos x="329" y="800"/>
                </a:cxn>
                <a:cxn ang="0">
                  <a:pos x="250" y="775"/>
                </a:cxn>
                <a:cxn ang="0">
                  <a:pos x="176" y="734"/>
                </a:cxn>
                <a:cxn ang="0">
                  <a:pos x="112" y="681"/>
                </a:cxn>
                <a:cxn ang="0">
                  <a:pos x="59" y="615"/>
                </a:cxn>
                <a:cxn ang="0">
                  <a:pos x="24" y="538"/>
                </a:cxn>
                <a:cxn ang="0">
                  <a:pos x="3" y="457"/>
                </a:cxn>
                <a:cxn ang="0">
                  <a:pos x="3" y="370"/>
                </a:cxn>
                <a:cxn ang="0">
                  <a:pos x="17" y="288"/>
                </a:cxn>
                <a:cxn ang="0">
                  <a:pos x="48" y="210"/>
                </a:cxn>
                <a:cxn ang="0">
                  <a:pos x="95" y="143"/>
                </a:cxn>
                <a:cxn ang="0">
                  <a:pos x="157" y="83"/>
                </a:cxn>
                <a:cxn ang="0">
                  <a:pos x="229" y="38"/>
                </a:cxn>
                <a:cxn ang="0">
                  <a:pos x="305" y="12"/>
                </a:cxn>
                <a:cxn ang="0">
                  <a:pos x="389" y="0"/>
                </a:cxn>
                <a:cxn ang="0">
                  <a:pos x="422" y="360"/>
                </a:cxn>
                <a:cxn ang="0">
                  <a:pos x="360" y="419"/>
                </a:cxn>
                <a:cxn ang="0">
                  <a:pos x="448" y="422"/>
                </a:cxn>
                <a:cxn ang="0">
                  <a:pos x="181" y="338"/>
                </a:cxn>
                <a:cxn ang="0">
                  <a:pos x="641" y="308"/>
                </a:cxn>
                <a:cxn ang="0">
                  <a:pos x="627" y="345"/>
                </a:cxn>
                <a:cxn ang="0">
                  <a:pos x="181" y="460"/>
                </a:cxn>
                <a:cxn ang="0">
                  <a:pos x="505" y="167"/>
                </a:cxn>
                <a:cxn ang="0">
                  <a:pos x="520" y="205"/>
                </a:cxn>
                <a:cxn ang="0">
                  <a:pos x="284" y="600"/>
                </a:cxn>
                <a:cxn ang="0">
                  <a:pos x="308" y="164"/>
                </a:cxn>
                <a:cxn ang="0">
                  <a:pos x="348" y="177"/>
                </a:cxn>
                <a:cxn ang="0">
                  <a:pos x="600" y="520"/>
                </a:cxn>
                <a:cxn ang="0">
                  <a:pos x="476" y="588"/>
                </a:cxn>
                <a:cxn ang="0">
                  <a:pos x="514" y="607"/>
                </a:cxn>
                <a:cxn ang="0">
                  <a:pos x="558" y="369"/>
                </a:cxn>
                <a:cxn ang="0">
                  <a:pos x="624" y="576"/>
                </a:cxn>
                <a:cxn ang="0">
                  <a:pos x="567" y="627"/>
                </a:cxn>
                <a:cxn ang="0">
                  <a:pos x="360" y="677"/>
                </a:cxn>
                <a:cxn ang="0">
                  <a:pos x="267" y="481"/>
                </a:cxn>
                <a:cxn ang="0">
                  <a:pos x="317" y="534"/>
                </a:cxn>
                <a:cxn ang="0">
                  <a:pos x="124" y="360"/>
                </a:cxn>
                <a:cxn ang="0">
                  <a:pos x="324" y="264"/>
                </a:cxn>
                <a:cxn ang="0">
                  <a:pos x="271" y="317"/>
                </a:cxn>
                <a:cxn ang="0">
                  <a:pos x="369" y="246"/>
                </a:cxn>
                <a:cxn ang="0">
                  <a:pos x="579" y="181"/>
                </a:cxn>
                <a:cxn ang="0">
                  <a:pos x="629" y="234"/>
                </a:cxn>
              </a:cxnLst>
              <a:pathLst>
                <a:path w="271" h="271">
                  <a:moveTo>
                    <a:pt x="139" y="20"/>
                  </a:moveTo>
                  <a:cubicBezTo>
                    <a:pt x="139" y="20"/>
                    <a:pt x="140" y="20"/>
                    <a:pt x="140" y="20"/>
                  </a:cubicBezTo>
                  <a:cubicBezTo>
                    <a:pt x="149" y="0"/>
                    <a:pt x="149" y="0"/>
                    <a:pt x="149" y="0"/>
                  </a:cubicBezTo>
                  <a:cubicBezTo>
                    <a:pt x="160" y="2"/>
                    <a:pt x="160" y="2"/>
                    <a:pt x="160" y="2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4" y="24"/>
                    <a:pt x="164" y="24"/>
                  </a:cubicBezTo>
                  <a:cubicBezTo>
                    <a:pt x="176" y="6"/>
                    <a:pt x="176" y="6"/>
                    <a:pt x="176" y="6"/>
                  </a:cubicBezTo>
                  <a:cubicBezTo>
                    <a:pt x="187" y="10"/>
                    <a:pt x="187" y="10"/>
                    <a:pt x="187" y="10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6" y="32"/>
                    <a:pt x="186" y="32"/>
                    <a:pt x="187" y="32"/>
                  </a:cubicBezTo>
                  <a:cubicBezTo>
                    <a:pt x="202" y="17"/>
                    <a:pt x="202" y="17"/>
                    <a:pt x="202" y="17"/>
                  </a:cubicBezTo>
                  <a:cubicBezTo>
                    <a:pt x="212" y="23"/>
                    <a:pt x="212" y="23"/>
                    <a:pt x="212" y="23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6" y="44"/>
                    <a:pt x="207" y="45"/>
                    <a:pt x="207" y="45"/>
                  </a:cubicBezTo>
                  <a:cubicBezTo>
                    <a:pt x="225" y="34"/>
                    <a:pt x="225" y="34"/>
                    <a:pt x="225" y="34"/>
                  </a:cubicBezTo>
                  <a:cubicBezTo>
                    <a:pt x="233" y="41"/>
                    <a:pt x="233" y="41"/>
                    <a:pt x="233" y="4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4" y="61"/>
                    <a:pt x="224" y="62"/>
                  </a:cubicBezTo>
                  <a:cubicBezTo>
                    <a:pt x="245" y="55"/>
                    <a:pt x="245" y="55"/>
                    <a:pt x="245" y="55"/>
                  </a:cubicBezTo>
                  <a:cubicBezTo>
                    <a:pt x="251" y="64"/>
                    <a:pt x="251" y="64"/>
                    <a:pt x="251" y="64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1"/>
                    <a:pt x="238" y="82"/>
                    <a:pt x="238" y="83"/>
                  </a:cubicBezTo>
                  <a:cubicBezTo>
                    <a:pt x="260" y="80"/>
                    <a:pt x="260" y="80"/>
                    <a:pt x="260" y="80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7" y="104"/>
                    <a:pt x="247" y="105"/>
                    <a:pt x="247" y="106"/>
                  </a:cubicBezTo>
                  <a:cubicBezTo>
                    <a:pt x="268" y="107"/>
                    <a:pt x="268" y="107"/>
                    <a:pt x="268" y="107"/>
                  </a:cubicBezTo>
                  <a:cubicBezTo>
                    <a:pt x="270" y="118"/>
                    <a:pt x="270" y="118"/>
                    <a:pt x="270" y="11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9"/>
                    <a:pt x="251" y="129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50" y="152"/>
                    <a:pt x="250" y="152"/>
                    <a:pt x="250" y="152"/>
                  </a:cubicBezTo>
                  <a:cubicBezTo>
                    <a:pt x="250" y="152"/>
                    <a:pt x="250" y="153"/>
                    <a:pt x="249" y="153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6" y="174"/>
                    <a:pt x="266" y="174"/>
                    <a:pt x="266" y="174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44" y="175"/>
                    <a:pt x="244" y="176"/>
                    <a:pt x="243" y="176"/>
                  </a:cubicBezTo>
                  <a:cubicBezTo>
                    <a:pt x="260" y="191"/>
                    <a:pt x="260" y="191"/>
                    <a:pt x="260" y="191"/>
                  </a:cubicBezTo>
                  <a:cubicBezTo>
                    <a:pt x="255" y="200"/>
                    <a:pt x="255" y="200"/>
                    <a:pt x="255" y="200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8"/>
                  </a:cubicBezTo>
                  <a:cubicBezTo>
                    <a:pt x="246" y="215"/>
                    <a:pt x="246" y="215"/>
                    <a:pt x="246" y="215"/>
                  </a:cubicBezTo>
                  <a:cubicBezTo>
                    <a:pt x="239" y="224"/>
                    <a:pt x="239" y="224"/>
                    <a:pt x="239" y="224"/>
                  </a:cubicBezTo>
                  <a:cubicBezTo>
                    <a:pt x="219" y="215"/>
                    <a:pt x="219" y="215"/>
                    <a:pt x="219" y="215"/>
                  </a:cubicBezTo>
                  <a:cubicBezTo>
                    <a:pt x="218" y="216"/>
                    <a:pt x="218" y="216"/>
                    <a:pt x="217" y="217"/>
                  </a:cubicBezTo>
                  <a:cubicBezTo>
                    <a:pt x="227" y="236"/>
                    <a:pt x="227" y="236"/>
                    <a:pt x="227" y="236"/>
                  </a:cubicBezTo>
                  <a:cubicBezTo>
                    <a:pt x="218" y="243"/>
                    <a:pt x="218" y="243"/>
                    <a:pt x="218" y="243"/>
                  </a:cubicBezTo>
                  <a:cubicBezTo>
                    <a:pt x="200" y="231"/>
                    <a:pt x="200" y="231"/>
                    <a:pt x="200" y="231"/>
                  </a:cubicBezTo>
                  <a:cubicBezTo>
                    <a:pt x="200" y="231"/>
                    <a:pt x="199" y="231"/>
                    <a:pt x="199" y="232"/>
                  </a:cubicBezTo>
                  <a:cubicBezTo>
                    <a:pt x="204" y="253"/>
                    <a:pt x="204" y="253"/>
                    <a:pt x="204" y="253"/>
                  </a:cubicBezTo>
                  <a:cubicBezTo>
                    <a:pt x="194" y="258"/>
                    <a:pt x="194" y="258"/>
                    <a:pt x="194" y="258"/>
                  </a:cubicBezTo>
                  <a:cubicBezTo>
                    <a:pt x="179" y="242"/>
                    <a:pt x="179" y="242"/>
                    <a:pt x="179" y="242"/>
                  </a:cubicBezTo>
                  <a:cubicBezTo>
                    <a:pt x="179" y="242"/>
                    <a:pt x="178" y="243"/>
                    <a:pt x="178" y="243"/>
                  </a:cubicBezTo>
                  <a:cubicBezTo>
                    <a:pt x="178" y="264"/>
                    <a:pt x="178" y="264"/>
                    <a:pt x="178" y="264"/>
                  </a:cubicBezTo>
                  <a:cubicBezTo>
                    <a:pt x="167" y="267"/>
                    <a:pt x="167" y="267"/>
                    <a:pt x="167" y="267"/>
                  </a:cubicBezTo>
                  <a:cubicBezTo>
                    <a:pt x="156" y="249"/>
                    <a:pt x="156" y="249"/>
                    <a:pt x="156" y="249"/>
                  </a:cubicBezTo>
                  <a:cubicBezTo>
                    <a:pt x="156" y="249"/>
                    <a:pt x="155" y="249"/>
                    <a:pt x="154" y="249"/>
                  </a:cubicBezTo>
                  <a:cubicBezTo>
                    <a:pt x="150" y="270"/>
                    <a:pt x="150" y="270"/>
                    <a:pt x="150" y="270"/>
                  </a:cubicBezTo>
                  <a:cubicBezTo>
                    <a:pt x="139" y="271"/>
                    <a:pt x="139" y="271"/>
                    <a:pt x="139" y="271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32" y="250"/>
                    <a:pt x="131" y="250"/>
                    <a:pt x="130" y="250"/>
                  </a:cubicBezTo>
                  <a:cubicBezTo>
                    <a:pt x="122" y="270"/>
                    <a:pt x="122" y="270"/>
                    <a:pt x="122" y="270"/>
                  </a:cubicBezTo>
                  <a:cubicBezTo>
                    <a:pt x="111" y="269"/>
                    <a:pt x="111" y="269"/>
                    <a:pt x="111" y="269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08" y="247"/>
                    <a:pt x="107" y="247"/>
                    <a:pt x="107" y="247"/>
                  </a:cubicBezTo>
                  <a:cubicBezTo>
                    <a:pt x="94" y="265"/>
                    <a:pt x="94" y="265"/>
                    <a:pt x="94" y="265"/>
                  </a:cubicBezTo>
                  <a:cubicBezTo>
                    <a:pt x="84" y="261"/>
                    <a:pt x="84" y="261"/>
                    <a:pt x="84" y="261"/>
                  </a:cubicBezTo>
                  <a:cubicBezTo>
                    <a:pt x="86" y="239"/>
                    <a:pt x="86" y="239"/>
                    <a:pt x="86" y="239"/>
                  </a:cubicBezTo>
                  <a:cubicBezTo>
                    <a:pt x="85" y="239"/>
                    <a:pt x="85" y="239"/>
                    <a:pt x="84" y="238"/>
                  </a:cubicBezTo>
                  <a:cubicBezTo>
                    <a:pt x="68" y="253"/>
                    <a:pt x="68" y="253"/>
                    <a:pt x="68" y="253"/>
                  </a:cubicBezTo>
                  <a:cubicBezTo>
                    <a:pt x="59" y="247"/>
                    <a:pt x="59" y="247"/>
                    <a:pt x="59" y="247"/>
                  </a:cubicBezTo>
                  <a:cubicBezTo>
                    <a:pt x="65" y="226"/>
                    <a:pt x="65" y="226"/>
                    <a:pt x="65" y="226"/>
                  </a:cubicBezTo>
                  <a:cubicBezTo>
                    <a:pt x="65" y="226"/>
                    <a:pt x="64" y="226"/>
                    <a:pt x="64" y="225"/>
                  </a:cubicBezTo>
                  <a:cubicBezTo>
                    <a:pt x="46" y="237"/>
                    <a:pt x="46" y="237"/>
                    <a:pt x="46" y="237"/>
                  </a:cubicBezTo>
                  <a:cubicBezTo>
                    <a:pt x="38" y="229"/>
                    <a:pt x="38" y="229"/>
                    <a:pt x="38" y="229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7" y="209"/>
                    <a:pt x="47" y="209"/>
                  </a:cubicBezTo>
                  <a:cubicBezTo>
                    <a:pt x="26" y="216"/>
                    <a:pt x="26" y="216"/>
                    <a:pt x="26" y="216"/>
                  </a:cubicBezTo>
                  <a:cubicBezTo>
                    <a:pt x="20" y="207"/>
                    <a:pt x="20" y="207"/>
                    <a:pt x="20" y="207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90"/>
                    <a:pt x="34" y="189"/>
                    <a:pt x="34" y="189"/>
                  </a:cubicBezTo>
                  <a:cubicBezTo>
                    <a:pt x="12" y="191"/>
                    <a:pt x="12" y="191"/>
                    <a:pt x="12" y="191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25" y="168"/>
                    <a:pt x="25" y="168"/>
                    <a:pt x="25" y="168"/>
                  </a:cubicBezTo>
                  <a:cubicBezTo>
                    <a:pt x="25" y="167"/>
                    <a:pt x="25" y="167"/>
                    <a:pt x="25" y="166"/>
                  </a:cubicBezTo>
                  <a:cubicBezTo>
                    <a:pt x="3" y="164"/>
                    <a:pt x="3" y="164"/>
                    <a:pt x="3" y="164"/>
                  </a:cubicBezTo>
                  <a:cubicBezTo>
                    <a:pt x="1" y="154"/>
                    <a:pt x="1" y="154"/>
                    <a:pt x="1" y="154"/>
                  </a:cubicBezTo>
                  <a:cubicBezTo>
                    <a:pt x="21" y="144"/>
                    <a:pt x="21" y="144"/>
                    <a:pt x="21" y="144"/>
                  </a:cubicBezTo>
                  <a:cubicBezTo>
                    <a:pt x="21" y="144"/>
                    <a:pt x="21" y="143"/>
                    <a:pt x="21" y="142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1" y="125"/>
                    <a:pt x="1" y="125"/>
                    <a:pt x="1" y="125"/>
                  </a:cubicBezTo>
                  <a:cubicBezTo>
                    <a:pt x="22" y="120"/>
                    <a:pt x="22" y="120"/>
                    <a:pt x="22" y="120"/>
                  </a:cubicBezTo>
                  <a:cubicBezTo>
                    <a:pt x="22" y="120"/>
                    <a:pt x="22" y="119"/>
                    <a:pt x="22" y="11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6" y="97"/>
                    <a:pt x="6" y="97"/>
                    <a:pt x="6" y="97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8" y="96"/>
                    <a:pt x="28" y="96"/>
                    <a:pt x="28" y="95"/>
                  </a:cubicBezTo>
                  <a:cubicBezTo>
                    <a:pt x="12" y="81"/>
                    <a:pt x="12" y="81"/>
                    <a:pt x="12" y="8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4"/>
                    <a:pt x="39" y="74"/>
                  </a:cubicBezTo>
                  <a:cubicBezTo>
                    <a:pt x="25" y="57"/>
                    <a:pt x="25" y="57"/>
                    <a:pt x="25" y="57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3" y="56"/>
                    <a:pt x="53" y="55"/>
                    <a:pt x="54" y="5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0"/>
                    <a:pt x="72" y="40"/>
                    <a:pt x="72" y="40"/>
                  </a:cubicBezTo>
                  <a:cubicBezTo>
                    <a:pt x="67" y="19"/>
                    <a:pt x="67" y="19"/>
                    <a:pt x="67" y="19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2" y="29"/>
                    <a:pt x="93" y="29"/>
                    <a:pt x="93" y="28"/>
                  </a:cubicBezTo>
                  <a:cubicBezTo>
                    <a:pt x="93" y="7"/>
                    <a:pt x="93" y="7"/>
                    <a:pt x="93" y="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6" y="22"/>
                    <a:pt x="116" y="22"/>
                  </a:cubicBezTo>
                  <a:cubicBezTo>
                    <a:pt x="120" y="1"/>
                    <a:pt x="120" y="1"/>
                    <a:pt x="120" y="1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9" y="20"/>
                    <a:pt x="139" y="20"/>
                    <a:pt x="139" y="20"/>
                  </a:cubicBezTo>
                  <a:close/>
                  <a:moveTo>
                    <a:pt x="151" y="130"/>
                  </a:moveTo>
                  <a:cubicBezTo>
                    <a:pt x="151" y="130"/>
                    <a:pt x="151" y="130"/>
                    <a:pt x="151" y="130"/>
                  </a:cubicBezTo>
                  <a:cubicBezTo>
                    <a:pt x="149" y="125"/>
                    <a:pt x="146" y="122"/>
                    <a:pt x="142" y="121"/>
                  </a:cubicBezTo>
                  <a:cubicBezTo>
                    <a:pt x="142" y="121"/>
                    <a:pt x="142" y="121"/>
                    <a:pt x="142" y="121"/>
                  </a:cubicBezTo>
                  <a:cubicBezTo>
                    <a:pt x="138" y="119"/>
                    <a:pt x="134" y="119"/>
                    <a:pt x="130" y="121"/>
                  </a:cubicBezTo>
                  <a:cubicBezTo>
                    <a:pt x="126" y="122"/>
                    <a:pt x="123" y="125"/>
                    <a:pt x="121" y="129"/>
                  </a:cubicBezTo>
                  <a:cubicBezTo>
                    <a:pt x="119" y="133"/>
                    <a:pt x="119" y="137"/>
                    <a:pt x="121" y="141"/>
                  </a:cubicBezTo>
                  <a:cubicBezTo>
                    <a:pt x="122" y="146"/>
                    <a:pt x="126" y="149"/>
                    <a:pt x="129" y="150"/>
                  </a:cubicBezTo>
                  <a:cubicBezTo>
                    <a:pt x="129" y="150"/>
                    <a:pt x="129" y="150"/>
                    <a:pt x="129" y="150"/>
                  </a:cubicBezTo>
                  <a:cubicBezTo>
                    <a:pt x="133" y="152"/>
                    <a:pt x="138" y="152"/>
                    <a:pt x="142" y="150"/>
                  </a:cubicBezTo>
                  <a:cubicBezTo>
                    <a:pt x="146" y="149"/>
                    <a:pt x="149" y="146"/>
                    <a:pt x="151" y="142"/>
                  </a:cubicBezTo>
                  <a:cubicBezTo>
                    <a:pt x="152" y="138"/>
                    <a:pt x="152" y="134"/>
                    <a:pt x="151" y="130"/>
                  </a:cubicBezTo>
                  <a:close/>
                  <a:moveTo>
                    <a:pt x="56" y="101"/>
                  </a:moveTo>
                  <a:cubicBezTo>
                    <a:pt x="56" y="101"/>
                    <a:pt x="56" y="101"/>
                    <a:pt x="56" y="101"/>
                  </a:cubicBezTo>
                  <a:cubicBezTo>
                    <a:pt x="54" y="106"/>
                    <a:pt x="56" y="111"/>
                    <a:pt x="61" y="114"/>
                  </a:cubicBezTo>
                  <a:cubicBezTo>
                    <a:pt x="66" y="116"/>
                    <a:pt x="72" y="114"/>
                    <a:pt x="74" y="109"/>
                  </a:cubicBezTo>
                  <a:cubicBezTo>
                    <a:pt x="76" y="104"/>
                    <a:pt x="74" y="98"/>
                    <a:pt x="69" y="96"/>
                  </a:cubicBezTo>
                  <a:cubicBezTo>
                    <a:pt x="64" y="94"/>
                    <a:pt x="58" y="96"/>
                    <a:pt x="56" y="101"/>
                  </a:cubicBezTo>
                  <a:close/>
                  <a:moveTo>
                    <a:pt x="216" y="104"/>
                  </a:moveTo>
                  <a:cubicBezTo>
                    <a:pt x="216" y="104"/>
                    <a:pt x="216" y="104"/>
                    <a:pt x="216" y="104"/>
                  </a:cubicBezTo>
                  <a:cubicBezTo>
                    <a:pt x="214" y="99"/>
                    <a:pt x="209" y="96"/>
                    <a:pt x="204" y="98"/>
                  </a:cubicBezTo>
                  <a:cubicBezTo>
                    <a:pt x="199" y="100"/>
                    <a:pt x="196" y="106"/>
                    <a:pt x="198" y="111"/>
                  </a:cubicBezTo>
                  <a:cubicBezTo>
                    <a:pt x="200" y="116"/>
                    <a:pt x="206" y="118"/>
                    <a:pt x="211" y="116"/>
                  </a:cubicBezTo>
                  <a:cubicBezTo>
                    <a:pt x="216" y="114"/>
                    <a:pt x="218" y="109"/>
                    <a:pt x="216" y="104"/>
                  </a:cubicBezTo>
                  <a:close/>
                  <a:moveTo>
                    <a:pt x="73" y="160"/>
                  </a:moveTo>
                  <a:cubicBezTo>
                    <a:pt x="73" y="160"/>
                    <a:pt x="73" y="160"/>
                    <a:pt x="73" y="160"/>
                  </a:cubicBezTo>
                  <a:cubicBezTo>
                    <a:pt x="71" y="155"/>
                    <a:pt x="66" y="153"/>
                    <a:pt x="61" y="155"/>
                  </a:cubicBezTo>
                  <a:cubicBezTo>
                    <a:pt x="56" y="157"/>
                    <a:pt x="53" y="162"/>
                    <a:pt x="55" y="167"/>
                  </a:cubicBezTo>
                  <a:cubicBezTo>
                    <a:pt x="57" y="172"/>
                    <a:pt x="63" y="175"/>
                    <a:pt x="68" y="173"/>
                  </a:cubicBezTo>
                  <a:cubicBezTo>
                    <a:pt x="73" y="171"/>
                    <a:pt x="75" y="165"/>
                    <a:pt x="73" y="160"/>
                  </a:cubicBezTo>
                  <a:close/>
                  <a:moveTo>
                    <a:pt x="170" y="56"/>
                  </a:moveTo>
                  <a:cubicBezTo>
                    <a:pt x="170" y="56"/>
                    <a:pt x="170" y="56"/>
                    <a:pt x="170" y="56"/>
                  </a:cubicBezTo>
                  <a:cubicBezTo>
                    <a:pt x="165" y="54"/>
                    <a:pt x="160" y="56"/>
                    <a:pt x="158" y="61"/>
                  </a:cubicBezTo>
                  <a:cubicBezTo>
                    <a:pt x="155" y="66"/>
                    <a:pt x="158" y="72"/>
                    <a:pt x="163" y="74"/>
                  </a:cubicBezTo>
                  <a:cubicBezTo>
                    <a:pt x="168" y="76"/>
                    <a:pt x="173" y="74"/>
                    <a:pt x="175" y="69"/>
                  </a:cubicBezTo>
                  <a:cubicBezTo>
                    <a:pt x="177" y="64"/>
                    <a:pt x="175" y="58"/>
                    <a:pt x="170" y="56"/>
                  </a:cubicBezTo>
                  <a:close/>
                  <a:moveTo>
                    <a:pt x="109" y="197"/>
                  </a:moveTo>
                  <a:cubicBezTo>
                    <a:pt x="109" y="197"/>
                    <a:pt x="109" y="197"/>
                    <a:pt x="109" y="197"/>
                  </a:cubicBezTo>
                  <a:cubicBezTo>
                    <a:pt x="104" y="195"/>
                    <a:pt x="98" y="197"/>
                    <a:pt x="96" y="202"/>
                  </a:cubicBezTo>
                  <a:cubicBezTo>
                    <a:pt x="94" y="207"/>
                    <a:pt x="96" y="213"/>
                    <a:pt x="101" y="215"/>
                  </a:cubicBezTo>
                  <a:cubicBezTo>
                    <a:pt x="106" y="217"/>
                    <a:pt x="112" y="215"/>
                    <a:pt x="114" y="210"/>
                  </a:cubicBezTo>
                  <a:cubicBezTo>
                    <a:pt x="116" y="205"/>
                    <a:pt x="114" y="199"/>
                    <a:pt x="109" y="197"/>
                  </a:cubicBezTo>
                  <a:close/>
                  <a:moveTo>
                    <a:pt x="104" y="55"/>
                  </a:moveTo>
                  <a:cubicBezTo>
                    <a:pt x="104" y="55"/>
                    <a:pt x="104" y="55"/>
                    <a:pt x="104" y="55"/>
                  </a:cubicBezTo>
                  <a:cubicBezTo>
                    <a:pt x="99" y="57"/>
                    <a:pt x="97" y="62"/>
                    <a:pt x="99" y="67"/>
                  </a:cubicBezTo>
                  <a:cubicBezTo>
                    <a:pt x="101" y="72"/>
                    <a:pt x="106" y="75"/>
                    <a:pt x="111" y="73"/>
                  </a:cubicBezTo>
                  <a:cubicBezTo>
                    <a:pt x="116" y="71"/>
                    <a:pt x="119" y="65"/>
                    <a:pt x="117" y="60"/>
                  </a:cubicBezTo>
                  <a:cubicBezTo>
                    <a:pt x="115" y="55"/>
                    <a:pt x="109" y="53"/>
                    <a:pt x="104" y="55"/>
                  </a:cubicBezTo>
                  <a:close/>
                  <a:moveTo>
                    <a:pt x="197" y="162"/>
                  </a:moveTo>
                  <a:cubicBezTo>
                    <a:pt x="197" y="162"/>
                    <a:pt x="197" y="162"/>
                    <a:pt x="197" y="162"/>
                  </a:cubicBezTo>
                  <a:cubicBezTo>
                    <a:pt x="195" y="167"/>
                    <a:pt x="198" y="173"/>
                    <a:pt x="202" y="175"/>
                  </a:cubicBezTo>
                  <a:cubicBezTo>
                    <a:pt x="207" y="177"/>
                    <a:pt x="213" y="175"/>
                    <a:pt x="215" y="170"/>
                  </a:cubicBezTo>
                  <a:cubicBezTo>
                    <a:pt x="217" y="165"/>
                    <a:pt x="215" y="159"/>
                    <a:pt x="210" y="157"/>
                  </a:cubicBezTo>
                  <a:cubicBezTo>
                    <a:pt x="205" y="155"/>
                    <a:pt x="200" y="157"/>
                    <a:pt x="197" y="162"/>
                  </a:cubicBezTo>
                  <a:close/>
                  <a:moveTo>
                    <a:pt x="160" y="198"/>
                  </a:moveTo>
                  <a:cubicBezTo>
                    <a:pt x="160" y="198"/>
                    <a:pt x="160" y="198"/>
                    <a:pt x="160" y="198"/>
                  </a:cubicBezTo>
                  <a:cubicBezTo>
                    <a:pt x="155" y="200"/>
                    <a:pt x="153" y="206"/>
                    <a:pt x="155" y="211"/>
                  </a:cubicBezTo>
                  <a:cubicBezTo>
                    <a:pt x="157" y="216"/>
                    <a:pt x="163" y="218"/>
                    <a:pt x="168" y="216"/>
                  </a:cubicBezTo>
                  <a:cubicBezTo>
                    <a:pt x="172" y="214"/>
                    <a:pt x="175" y="208"/>
                    <a:pt x="173" y="204"/>
                  </a:cubicBezTo>
                  <a:cubicBezTo>
                    <a:pt x="171" y="199"/>
                    <a:pt x="165" y="196"/>
                    <a:pt x="160" y="198"/>
                  </a:cubicBezTo>
                  <a:close/>
                  <a:moveTo>
                    <a:pt x="230" y="124"/>
                  </a:moveTo>
                  <a:cubicBezTo>
                    <a:pt x="230" y="124"/>
                    <a:pt x="230" y="124"/>
                    <a:pt x="230" y="124"/>
                  </a:cubicBezTo>
                  <a:cubicBezTo>
                    <a:pt x="215" y="135"/>
                    <a:pt x="201" y="133"/>
                    <a:pt x="188" y="124"/>
                  </a:cubicBezTo>
                  <a:cubicBezTo>
                    <a:pt x="187" y="132"/>
                    <a:pt x="187" y="140"/>
                    <a:pt x="187" y="149"/>
                  </a:cubicBezTo>
                  <a:cubicBezTo>
                    <a:pt x="201" y="139"/>
                    <a:pt x="215" y="137"/>
                    <a:pt x="229" y="150"/>
                  </a:cubicBezTo>
                  <a:cubicBezTo>
                    <a:pt x="229" y="141"/>
                    <a:pt x="229" y="133"/>
                    <a:pt x="230" y="124"/>
                  </a:cubicBezTo>
                  <a:close/>
                  <a:moveTo>
                    <a:pt x="210" y="194"/>
                  </a:moveTo>
                  <a:cubicBezTo>
                    <a:pt x="210" y="194"/>
                    <a:pt x="210" y="194"/>
                    <a:pt x="210" y="194"/>
                  </a:cubicBezTo>
                  <a:cubicBezTo>
                    <a:pt x="193" y="191"/>
                    <a:pt x="184" y="180"/>
                    <a:pt x="181" y="164"/>
                  </a:cubicBezTo>
                  <a:cubicBezTo>
                    <a:pt x="175" y="169"/>
                    <a:pt x="168" y="175"/>
                    <a:pt x="162" y="181"/>
                  </a:cubicBezTo>
                  <a:cubicBezTo>
                    <a:pt x="180" y="184"/>
                    <a:pt x="191" y="193"/>
                    <a:pt x="191" y="211"/>
                  </a:cubicBezTo>
                  <a:cubicBezTo>
                    <a:pt x="198" y="206"/>
                    <a:pt x="204" y="200"/>
                    <a:pt x="210" y="194"/>
                  </a:cubicBezTo>
                  <a:close/>
                  <a:moveTo>
                    <a:pt x="122" y="186"/>
                  </a:moveTo>
                  <a:cubicBezTo>
                    <a:pt x="122" y="186"/>
                    <a:pt x="122" y="186"/>
                    <a:pt x="122" y="186"/>
                  </a:cubicBezTo>
                  <a:cubicBezTo>
                    <a:pt x="132" y="201"/>
                    <a:pt x="131" y="215"/>
                    <a:pt x="121" y="228"/>
                  </a:cubicBezTo>
                  <a:cubicBezTo>
                    <a:pt x="130" y="229"/>
                    <a:pt x="138" y="229"/>
                    <a:pt x="147" y="229"/>
                  </a:cubicBezTo>
                  <a:cubicBezTo>
                    <a:pt x="136" y="215"/>
                    <a:pt x="135" y="201"/>
                    <a:pt x="147" y="187"/>
                  </a:cubicBezTo>
                  <a:cubicBezTo>
                    <a:pt x="139" y="187"/>
                    <a:pt x="130" y="187"/>
                    <a:pt x="122" y="186"/>
                  </a:cubicBezTo>
                  <a:close/>
                  <a:moveTo>
                    <a:pt x="90" y="162"/>
                  </a:moveTo>
                  <a:cubicBezTo>
                    <a:pt x="90" y="162"/>
                    <a:pt x="90" y="162"/>
                    <a:pt x="90" y="162"/>
                  </a:cubicBezTo>
                  <a:cubicBezTo>
                    <a:pt x="87" y="179"/>
                    <a:pt x="76" y="188"/>
                    <a:pt x="59" y="191"/>
                  </a:cubicBezTo>
                  <a:cubicBezTo>
                    <a:pt x="65" y="197"/>
                    <a:pt x="71" y="203"/>
                    <a:pt x="77" y="209"/>
                  </a:cubicBezTo>
                  <a:cubicBezTo>
                    <a:pt x="80" y="192"/>
                    <a:pt x="89" y="181"/>
                    <a:pt x="107" y="180"/>
                  </a:cubicBezTo>
                  <a:cubicBezTo>
                    <a:pt x="102" y="174"/>
                    <a:pt x="96" y="168"/>
                    <a:pt x="90" y="162"/>
                  </a:cubicBezTo>
                  <a:close/>
                  <a:moveTo>
                    <a:pt x="84" y="121"/>
                  </a:moveTo>
                  <a:cubicBezTo>
                    <a:pt x="84" y="121"/>
                    <a:pt x="84" y="121"/>
                    <a:pt x="84" y="121"/>
                  </a:cubicBezTo>
                  <a:cubicBezTo>
                    <a:pt x="70" y="132"/>
                    <a:pt x="56" y="130"/>
                    <a:pt x="42" y="121"/>
                  </a:cubicBezTo>
                  <a:cubicBezTo>
                    <a:pt x="42" y="129"/>
                    <a:pt x="42" y="137"/>
                    <a:pt x="42" y="146"/>
                  </a:cubicBezTo>
                  <a:cubicBezTo>
                    <a:pt x="56" y="136"/>
                    <a:pt x="70" y="134"/>
                    <a:pt x="84" y="147"/>
                  </a:cubicBezTo>
                  <a:cubicBezTo>
                    <a:pt x="84" y="138"/>
                    <a:pt x="84" y="130"/>
                    <a:pt x="84" y="121"/>
                  </a:cubicBezTo>
                  <a:close/>
                  <a:moveTo>
                    <a:pt x="109" y="89"/>
                  </a:moveTo>
                  <a:cubicBezTo>
                    <a:pt x="109" y="89"/>
                    <a:pt x="109" y="89"/>
                    <a:pt x="109" y="89"/>
                  </a:cubicBezTo>
                  <a:cubicBezTo>
                    <a:pt x="92" y="86"/>
                    <a:pt x="83" y="75"/>
                    <a:pt x="80" y="59"/>
                  </a:cubicBezTo>
                  <a:cubicBezTo>
                    <a:pt x="74" y="65"/>
                    <a:pt x="68" y="70"/>
                    <a:pt x="62" y="76"/>
                  </a:cubicBezTo>
                  <a:cubicBezTo>
                    <a:pt x="79" y="79"/>
                    <a:pt x="90" y="88"/>
                    <a:pt x="91" y="107"/>
                  </a:cubicBezTo>
                  <a:cubicBezTo>
                    <a:pt x="97" y="101"/>
                    <a:pt x="103" y="95"/>
                    <a:pt x="109" y="89"/>
                  </a:cubicBezTo>
                  <a:close/>
                  <a:moveTo>
                    <a:pt x="125" y="41"/>
                  </a:moveTo>
                  <a:cubicBezTo>
                    <a:pt x="125" y="41"/>
                    <a:pt x="125" y="41"/>
                    <a:pt x="125" y="41"/>
                  </a:cubicBezTo>
                  <a:cubicBezTo>
                    <a:pt x="135" y="55"/>
                    <a:pt x="134" y="69"/>
                    <a:pt x="124" y="83"/>
                  </a:cubicBezTo>
                  <a:cubicBezTo>
                    <a:pt x="133" y="83"/>
                    <a:pt x="141" y="84"/>
                    <a:pt x="150" y="84"/>
                  </a:cubicBezTo>
                  <a:cubicBezTo>
                    <a:pt x="139" y="70"/>
                    <a:pt x="138" y="56"/>
                    <a:pt x="150" y="42"/>
                  </a:cubicBezTo>
                  <a:cubicBezTo>
                    <a:pt x="142" y="42"/>
                    <a:pt x="134" y="41"/>
                    <a:pt x="125" y="41"/>
                  </a:cubicBezTo>
                  <a:close/>
                  <a:moveTo>
                    <a:pt x="195" y="61"/>
                  </a:moveTo>
                  <a:cubicBezTo>
                    <a:pt x="195" y="61"/>
                    <a:pt x="195" y="61"/>
                    <a:pt x="195" y="61"/>
                  </a:cubicBezTo>
                  <a:cubicBezTo>
                    <a:pt x="192" y="78"/>
                    <a:pt x="181" y="87"/>
                    <a:pt x="164" y="90"/>
                  </a:cubicBezTo>
                  <a:cubicBezTo>
                    <a:pt x="170" y="96"/>
                    <a:pt x="176" y="102"/>
                    <a:pt x="182" y="109"/>
                  </a:cubicBezTo>
                  <a:cubicBezTo>
                    <a:pt x="185" y="91"/>
                    <a:pt x="194" y="80"/>
                    <a:pt x="212" y="79"/>
                  </a:cubicBezTo>
                  <a:cubicBezTo>
                    <a:pt x="206" y="73"/>
                    <a:pt x="200" y="67"/>
                    <a:pt x="195" y="61"/>
                  </a:cubicBez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3" name="Freeform 22"/>
            <p:cNvSpPr>
              <a:spLocks noEditPoints="1"/>
            </p:cNvSpPr>
            <p:nvPr/>
          </p:nvSpPr>
          <p:spPr>
            <a:xfrm>
              <a:off x="1069" y="933"/>
              <a:ext cx="1004" cy="1004"/>
            </a:xfrm>
            <a:custGeom>
              <a:avLst/>
              <a:gdLst/>
              <a:ahLst/>
              <a:cxnLst>
                <a:cxn ang="0">
                  <a:pos x="1652" y="1233"/>
                </a:cxn>
                <a:cxn ang="0">
                  <a:pos x="985" y="1610"/>
                </a:cxn>
                <a:cxn ang="0">
                  <a:pos x="303" y="1528"/>
                </a:cxn>
                <a:cxn ang="0">
                  <a:pos x="112" y="785"/>
                </a:cxn>
                <a:cxn ang="0">
                  <a:pos x="370" y="152"/>
                </a:cxn>
                <a:cxn ang="0">
                  <a:pos x="1137" y="157"/>
                </a:cxn>
                <a:cxn ang="0">
                  <a:pos x="1293" y="529"/>
                </a:cxn>
                <a:cxn ang="0">
                  <a:pos x="1231" y="463"/>
                </a:cxn>
                <a:cxn ang="0">
                  <a:pos x="1200" y="377"/>
                </a:cxn>
                <a:cxn ang="0">
                  <a:pos x="1112" y="369"/>
                </a:cxn>
                <a:cxn ang="0">
                  <a:pos x="1023" y="344"/>
                </a:cxn>
                <a:cxn ang="0">
                  <a:pos x="961" y="282"/>
                </a:cxn>
                <a:cxn ang="0">
                  <a:pos x="878" y="308"/>
                </a:cxn>
                <a:cxn ang="0">
                  <a:pos x="785" y="325"/>
                </a:cxn>
                <a:cxn ang="0">
                  <a:pos x="703" y="296"/>
                </a:cxn>
                <a:cxn ang="0">
                  <a:pos x="637" y="356"/>
                </a:cxn>
                <a:cxn ang="0">
                  <a:pos x="563" y="412"/>
                </a:cxn>
                <a:cxn ang="0">
                  <a:pos x="475" y="422"/>
                </a:cxn>
                <a:cxn ang="0">
                  <a:pos x="443" y="505"/>
                </a:cxn>
                <a:cxn ang="0">
                  <a:pos x="400" y="584"/>
                </a:cxn>
                <a:cxn ang="0">
                  <a:pos x="324" y="632"/>
                </a:cxn>
                <a:cxn ang="0">
                  <a:pos x="329" y="718"/>
                </a:cxn>
                <a:cxn ang="0">
                  <a:pos x="324" y="809"/>
                </a:cxn>
                <a:cxn ang="0">
                  <a:pos x="272" y="887"/>
                </a:cxn>
                <a:cxn ang="0">
                  <a:pos x="317" y="961"/>
                </a:cxn>
                <a:cxn ang="0">
                  <a:pos x="353" y="1047"/>
                </a:cxn>
                <a:cxn ang="0">
                  <a:pos x="341" y="1137"/>
                </a:cxn>
                <a:cxn ang="0">
                  <a:pos x="412" y="1187"/>
                </a:cxn>
                <a:cxn ang="0">
                  <a:pos x="465" y="1233"/>
                </a:cxn>
                <a:cxn ang="0">
                  <a:pos x="525" y="1305"/>
                </a:cxn>
                <a:cxn ang="0">
                  <a:pos x="572" y="1379"/>
                </a:cxn>
                <a:cxn ang="0">
                  <a:pos x="661" y="1371"/>
                </a:cxn>
                <a:cxn ang="0">
                  <a:pos x="747" y="1409"/>
                </a:cxn>
                <a:cxn ang="0">
                  <a:pos x="821" y="1453"/>
                </a:cxn>
                <a:cxn ang="0">
                  <a:pos x="899" y="1409"/>
                </a:cxn>
                <a:cxn ang="0">
                  <a:pos x="990" y="1405"/>
                </a:cxn>
                <a:cxn ang="0">
                  <a:pos x="1076" y="1417"/>
                </a:cxn>
                <a:cxn ang="0">
                  <a:pos x="1126" y="1340"/>
                </a:cxn>
                <a:cxn ang="0">
                  <a:pos x="1200" y="1293"/>
                </a:cxn>
                <a:cxn ang="0">
                  <a:pos x="1290" y="1276"/>
                </a:cxn>
                <a:cxn ang="0">
                  <a:pos x="1314" y="1192"/>
                </a:cxn>
                <a:cxn ang="0">
                  <a:pos x="1352" y="1106"/>
                </a:cxn>
                <a:cxn ang="0">
                  <a:pos x="1424" y="1056"/>
                </a:cxn>
                <a:cxn ang="0">
                  <a:pos x="1412" y="966"/>
                </a:cxn>
                <a:cxn ang="0">
                  <a:pos x="1409" y="875"/>
                </a:cxn>
                <a:cxn ang="0">
                  <a:pos x="1453" y="797"/>
                </a:cxn>
                <a:cxn ang="0">
                  <a:pos x="1404" y="723"/>
                </a:cxn>
                <a:cxn ang="0">
                  <a:pos x="1360" y="644"/>
                </a:cxn>
                <a:cxn ang="0">
                  <a:pos x="1371" y="558"/>
                </a:cxn>
                <a:cxn ang="0">
                  <a:pos x="1302" y="522"/>
                </a:cxn>
                <a:cxn ang="0">
                  <a:pos x="772" y="753"/>
                </a:cxn>
                <a:cxn ang="0">
                  <a:pos x="902" y="846"/>
                </a:cxn>
                <a:cxn ang="0">
                  <a:pos x="703" y="644"/>
                </a:cxn>
                <a:cxn ang="0">
                  <a:pos x="1056" y="723"/>
                </a:cxn>
                <a:cxn ang="0">
                  <a:pos x="966" y="1009"/>
                </a:cxn>
                <a:cxn ang="0">
                  <a:pos x="718" y="1009"/>
                </a:cxn>
                <a:cxn ang="0">
                  <a:pos x="1100" y="899"/>
                </a:cxn>
                <a:cxn ang="0">
                  <a:pos x="665" y="804"/>
                </a:cxn>
                <a:cxn ang="0">
                  <a:pos x="958" y="1233"/>
                </a:cxn>
                <a:cxn ang="0">
                  <a:pos x="572" y="732"/>
                </a:cxn>
                <a:cxn ang="0">
                  <a:pos x="1068" y="537"/>
                </a:cxn>
                <a:cxn ang="0">
                  <a:pos x="1195" y="1064"/>
                </a:cxn>
              </a:cxnLst>
              <a:pathLst>
                <a:path w="583" h="583">
                  <a:moveTo>
                    <a:pt x="560" y="175"/>
                  </a:moveTo>
                  <a:cubicBezTo>
                    <a:pt x="563" y="181"/>
                    <a:pt x="565" y="187"/>
                    <a:pt x="567" y="193"/>
                  </a:cubicBezTo>
                  <a:cubicBezTo>
                    <a:pt x="555" y="197"/>
                    <a:pt x="544" y="202"/>
                    <a:pt x="533" y="208"/>
                  </a:cubicBezTo>
                  <a:cubicBezTo>
                    <a:pt x="538" y="222"/>
                    <a:pt x="541" y="237"/>
                    <a:pt x="544" y="252"/>
                  </a:cubicBezTo>
                  <a:cubicBezTo>
                    <a:pt x="556" y="251"/>
                    <a:pt x="569" y="250"/>
                    <a:pt x="581" y="248"/>
                  </a:cubicBezTo>
                  <a:cubicBezTo>
                    <a:pt x="582" y="255"/>
                    <a:pt x="583" y="261"/>
                    <a:pt x="583" y="267"/>
                  </a:cubicBezTo>
                  <a:cubicBezTo>
                    <a:pt x="571" y="268"/>
                    <a:pt x="558" y="270"/>
                    <a:pt x="546" y="273"/>
                  </a:cubicBezTo>
                  <a:cubicBezTo>
                    <a:pt x="547" y="288"/>
                    <a:pt x="547" y="303"/>
                    <a:pt x="545" y="318"/>
                  </a:cubicBezTo>
                  <a:cubicBezTo>
                    <a:pt x="558" y="321"/>
                    <a:pt x="570" y="324"/>
                    <a:pt x="583" y="325"/>
                  </a:cubicBezTo>
                  <a:cubicBezTo>
                    <a:pt x="582" y="331"/>
                    <a:pt x="581" y="337"/>
                    <a:pt x="580" y="344"/>
                  </a:cubicBezTo>
                  <a:cubicBezTo>
                    <a:pt x="567" y="341"/>
                    <a:pt x="555" y="340"/>
                    <a:pt x="542" y="339"/>
                  </a:cubicBezTo>
                  <a:cubicBezTo>
                    <a:pt x="539" y="354"/>
                    <a:pt x="535" y="369"/>
                    <a:pt x="530" y="383"/>
                  </a:cubicBezTo>
                  <a:cubicBezTo>
                    <a:pt x="541" y="389"/>
                    <a:pt x="552" y="395"/>
                    <a:pt x="564" y="399"/>
                  </a:cubicBezTo>
                  <a:cubicBezTo>
                    <a:pt x="562" y="405"/>
                    <a:pt x="559" y="411"/>
                    <a:pt x="557" y="416"/>
                  </a:cubicBezTo>
                  <a:cubicBezTo>
                    <a:pt x="545" y="411"/>
                    <a:pt x="533" y="406"/>
                    <a:pt x="521" y="403"/>
                  </a:cubicBezTo>
                  <a:cubicBezTo>
                    <a:pt x="515" y="416"/>
                    <a:pt x="507" y="429"/>
                    <a:pt x="498" y="441"/>
                  </a:cubicBezTo>
                  <a:cubicBezTo>
                    <a:pt x="507" y="450"/>
                    <a:pt x="517" y="458"/>
                    <a:pt x="527" y="466"/>
                  </a:cubicBezTo>
                  <a:cubicBezTo>
                    <a:pt x="523" y="471"/>
                    <a:pt x="519" y="476"/>
                    <a:pt x="515" y="481"/>
                  </a:cubicBezTo>
                  <a:cubicBezTo>
                    <a:pt x="506" y="472"/>
                    <a:pt x="496" y="465"/>
                    <a:pt x="485" y="458"/>
                  </a:cubicBezTo>
                  <a:cubicBezTo>
                    <a:pt x="475" y="470"/>
                    <a:pt x="464" y="480"/>
                    <a:pt x="452" y="490"/>
                  </a:cubicBezTo>
                  <a:cubicBezTo>
                    <a:pt x="459" y="501"/>
                    <a:pt x="466" y="511"/>
                    <a:pt x="474" y="521"/>
                  </a:cubicBezTo>
                  <a:cubicBezTo>
                    <a:pt x="469" y="525"/>
                    <a:pt x="464" y="528"/>
                    <a:pt x="459" y="532"/>
                  </a:cubicBezTo>
                  <a:cubicBezTo>
                    <a:pt x="452" y="522"/>
                    <a:pt x="444" y="512"/>
                    <a:pt x="435" y="503"/>
                  </a:cubicBezTo>
                  <a:cubicBezTo>
                    <a:pt x="423" y="511"/>
                    <a:pt x="409" y="518"/>
                    <a:pt x="395" y="524"/>
                  </a:cubicBezTo>
                  <a:cubicBezTo>
                    <a:pt x="399" y="537"/>
                    <a:pt x="403" y="549"/>
                    <a:pt x="408" y="560"/>
                  </a:cubicBezTo>
                  <a:cubicBezTo>
                    <a:pt x="402" y="563"/>
                    <a:pt x="397" y="565"/>
                    <a:pt x="391" y="567"/>
                  </a:cubicBezTo>
                  <a:cubicBezTo>
                    <a:pt x="387" y="555"/>
                    <a:pt x="382" y="544"/>
                    <a:pt x="375" y="532"/>
                  </a:cubicBezTo>
                  <a:cubicBezTo>
                    <a:pt x="361" y="537"/>
                    <a:pt x="346" y="541"/>
                    <a:pt x="332" y="543"/>
                  </a:cubicBezTo>
                  <a:cubicBezTo>
                    <a:pt x="332" y="556"/>
                    <a:pt x="333" y="569"/>
                    <a:pt x="335" y="581"/>
                  </a:cubicBezTo>
                  <a:cubicBezTo>
                    <a:pt x="328" y="582"/>
                    <a:pt x="322" y="583"/>
                    <a:pt x="316" y="583"/>
                  </a:cubicBezTo>
                  <a:cubicBezTo>
                    <a:pt x="315" y="571"/>
                    <a:pt x="313" y="558"/>
                    <a:pt x="310" y="546"/>
                  </a:cubicBezTo>
                  <a:cubicBezTo>
                    <a:pt x="295" y="547"/>
                    <a:pt x="280" y="547"/>
                    <a:pt x="265" y="545"/>
                  </a:cubicBezTo>
                  <a:cubicBezTo>
                    <a:pt x="262" y="557"/>
                    <a:pt x="260" y="570"/>
                    <a:pt x="258" y="583"/>
                  </a:cubicBezTo>
                  <a:cubicBezTo>
                    <a:pt x="252" y="582"/>
                    <a:pt x="246" y="581"/>
                    <a:pt x="240" y="580"/>
                  </a:cubicBezTo>
                  <a:cubicBezTo>
                    <a:pt x="242" y="567"/>
                    <a:pt x="243" y="555"/>
                    <a:pt x="244" y="542"/>
                  </a:cubicBezTo>
                  <a:cubicBezTo>
                    <a:pt x="229" y="539"/>
                    <a:pt x="214" y="535"/>
                    <a:pt x="200" y="530"/>
                  </a:cubicBezTo>
                  <a:cubicBezTo>
                    <a:pt x="194" y="541"/>
                    <a:pt x="189" y="552"/>
                    <a:pt x="184" y="564"/>
                  </a:cubicBezTo>
                  <a:cubicBezTo>
                    <a:pt x="178" y="561"/>
                    <a:pt x="173" y="559"/>
                    <a:pt x="167" y="556"/>
                  </a:cubicBezTo>
                  <a:cubicBezTo>
                    <a:pt x="172" y="545"/>
                    <a:pt x="177" y="533"/>
                    <a:pt x="181" y="521"/>
                  </a:cubicBezTo>
                  <a:cubicBezTo>
                    <a:pt x="167" y="515"/>
                    <a:pt x="154" y="507"/>
                    <a:pt x="142" y="498"/>
                  </a:cubicBezTo>
                  <a:cubicBezTo>
                    <a:pt x="133" y="507"/>
                    <a:pt x="125" y="517"/>
                    <a:pt x="117" y="527"/>
                  </a:cubicBezTo>
                  <a:cubicBezTo>
                    <a:pt x="112" y="523"/>
                    <a:pt x="107" y="519"/>
                    <a:pt x="102" y="515"/>
                  </a:cubicBezTo>
                  <a:cubicBezTo>
                    <a:pt x="111" y="506"/>
                    <a:pt x="118" y="495"/>
                    <a:pt x="125" y="485"/>
                  </a:cubicBezTo>
                  <a:cubicBezTo>
                    <a:pt x="114" y="475"/>
                    <a:pt x="103" y="464"/>
                    <a:pt x="93" y="452"/>
                  </a:cubicBezTo>
                  <a:cubicBezTo>
                    <a:pt x="83" y="459"/>
                    <a:pt x="72" y="466"/>
                    <a:pt x="62" y="474"/>
                  </a:cubicBezTo>
                  <a:cubicBezTo>
                    <a:pt x="59" y="469"/>
                    <a:pt x="55" y="464"/>
                    <a:pt x="51" y="458"/>
                  </a:cubicBezTo>
                  <a:cubicBezTo>
                    <a:pt x="62" y="452"/>
                    <a:pt x="71" y="444"/>
                    <a:pt x="81" y="435"/>
                  </a:cubicBezTo>
                  <a:cubicBezTo>
                    <a:pt x="72" y="423"/>
                    <a:pt x="65" y="409"/>
                    <a:pt x="59" y="395"/>
                  </a:cubicBezTo>
                  <a:cubicBezTo>
                    <a:pt x="46" y="399"/>
                    <a:pt x="35" y="403"/>
                    <a:pt x="23" y="408"/>
                  </a:cubicBezTo>
                  <a:cubicBezTo>
                    <a:pt x="21" y="402"/>
                    <a:pt x="18" y="396"/>
                    <a:pt x="16" y="391"/>
                  </a:cubicBezTo>
                  <a:cubicBezTo>
                    <a:pt x="28" y="387"/>
                    <a:pt x="40" y="381"/>
                    <a:pt x="51" y="375"/>
                  </a:cubicBezTo>
                  <a:cubicBezTo>
                    <a:pt x="46" y="361"/>
                    <a:pt x="42" y="346"/>
                    <a:pt x="40" y="332"/>
                  </a:cubicBezTo>
                  <a:cubicBezTo>
                    <a:pt x="27" y="332"/>
                    <a:pt x="14" y="333"/>
                    <a:pt x="2" y="335"/>
                  </a:cubicBezTo>
                  <a:cubicBezTo>
                    <a:pt x="1" y="328"/>
                    <a:pt x="1" y="322"/>
                    <a:pt x="0" y="316"/>
                  </a:cubicBezTo>
                  <a:cubicBezTo>
                    <a:pt x="12" y="315"/>
                    <a:pt x="25" y="313"/>
                    <a:pt x="37" y="310"/>
                  </a:cubicBezTo>
                  <a:cubicBezTo>
                    <a:pt x="36" y="295"/>
                    <a:pt x="36" y="280"/>
                    <a:pt x="38" y="265"/>
                  </a:cubicBezTo>
                  <a:cubicBezTo>
                    <a:pt x="26" y="262"/>
                    <a:pt x="13" y="260"/>
                    <a:pt x="1" y="258"/>
                  </a:cubicBezTo>
                  <a:cubicBezTo>
                    <a:pt x="2" y="252"/>
                    <a:pt x="3" y="246"/>
                    <a:pt x="3" y="239"/>
                  </a:cubicBezTo>
                  <a:cubicBezTo>
                    <a:pt x="16" y="242"/>
                    <a:pt x="28" y="243"/>
                    <a:pt x="41" y="244"/>
                  </a:cubicBezTo>
                  <a:cubicBezTo>
                    <a:pt x="44" y="229"/>
                    <a:pt x="48" y="214"/>
                    <a:pt x="54" y="200"/>
                  </a:cubicBezTo>
                  <a:cubicBezTo>
                    <a:pt x="42" y="194"/>
                    <a:pt x="31" y="189"/>
                    <a:pt x="19" y="184"/>
                  </a:cubicBezTo>
                  <a:cubicBezTo>
                    <a:pt x="22" y="178"/>
                    <a:pt x="24" y="172"/>
                    <a:pt x="27" y="167"/>
                  </a:cubicBezTo>
                  <a:cubicBezTo>
                    <a:pt x="38" y="172"/>
                    <a:pt x="50" y="177"/>
                    <a:pt x="62" y="180"/>
                  </a:cubicBezTo>
                  <a:cubicBezTo>
                    <a:pt x="69" y="167"/>
                    <a:pt x="76" y="154"/>
                    <a:pt x="85" y="142"/>
                  </a:cubicBezTo>
                  <a:cubicBezTo>
                    <a:pt x="76" y="133"/>
                    <a:pt x="67" y="125"/>
                    <a:pt x="56" y="117"/>
                  </a:cubicBezTo>
                  <a:cubicBezTo>
                    <a:pt x="60" y="112"/>
                    <a:pt x="64" y="107"/>
                    <a:pt x="68" y="102"/>
                  </a:cubicBezTo>
                  <a:cubicBezTo>
                    <a:pt x="78" y="111"/>
                    <a:pt x="88" y="118"/>
                    <a:pt x="99" y="125"/>
                  </a:cubicBezTo>
                  <a:cubicBezTo>
                    <a:pt x="108" y="113"/>
                    <a:pt x="119" y="103"/>
                    <a:pt x="131" y="93"/>
                  </a:cubicBezTo>
                  <a:cubicBezTo>
                    <a:pt x="125" y="82"/>
                    <a:pt x="117" y="72"/>
                    <a:pt x="109" y="62"/>
                  </a:cubicBezTo>
                  <a:cubicBezTo>
                    <a:pt x="115" y="58"/>
                    <a:pt x="120" y="55"/>
                    <a:pt x="125" y="51"/>
                  </a:cubicBezTo>
                  <a:cubicBezTo>
                    <a:pt x="132" y="62"/>
                    <a:pt x="140" y="71"/>
                    <a:pt x="148" y="81"/>
                  </a:cubicBezTo>
                  <a:cubicBezTo>
                    <a:pt x="161" y="72"/>
                    <a:pt x="174" y="65"/>
                    <a:pt x="188" y="59"/>
                  </a:cubicBezTo>
                  <a:cubicBezTo>
                    <a:pt x="184" y="46"/>
                    <a:pt x="180" y="34"/>
                    <a:pt x="175" y="23"/>
                  </a:cubicBezTo>
                  <a:cubicBezTo>
                    <a:pt x="181" y="21"/>
                    <a:pt x="187" y="18"/>
                    <a:pt x="193" y="16"/>
                  </a:cubicBezTo>
                  <a:cubicBezTo>
                    <a:pt x="197" y="28"/>
                    <a:pt x="202" y="40"/>
                    <a:pt x="208" y="51"/>
                  </a:cubicBezTo>
                  <a:cubicBezTo>
                    <a:pt x="222" y="46"/>
                    <a:pt x="237" y="42"/>
                    <a:pt x="252" y="40"/>
                  </a:cubicBezTo>
                  <a:cubicBezTo>
                    <a:pt x="252" y="27"/>
                    <a:pt x="251" y="14"/>
                    <a:pt x="249" y="2"/>
                  </a:cubicBezTo>
                  <a:cubicBezTo>
                    <a:pt x="255" y="1"/>
                    <a:pt x="261" y="0"/>
                    <a:pt x="267" y="0"/>
                  </a:cubicBezTo>
                  <a:cubicBezTo>
                    <a:pt x="268" y="12"/>
                    <a:pt x="270" y="25"/>
                    <a:pt x="273" y="37"/>
                  </a:cubicBezTo>
                  <a:cubicBezTo>
                    <a:pt x="288" y="36"/>
                    <a:pt x="303" y="36"/>
                    <a:pt x="318" y="38"/>
                  </a:cubicBezTo>
                  <a:cubicBezTo>
                    <a:pt x="321" y="26"/>
                    <a:pt x="324" y="13"/>
                    <a:pt x="325" y="1"/>
                  </a:cubicBezTo>
                  <a:cubicBezTo>
                    <a:pt x="331" y="1"/>
                    <a:pt x="337" y="2"/>
                    <a:pt x="344" y="3"/>
                  </a:cubicBezTo>
                  <a:cubicBezTo>
                    <a:pt x="341" y="16"/>
                    <a:pt x="340" y="28"/>
                    <a:pt x="340" y="41"/>
                  </a:cubicBezTo>
                  <a:cubicBezTo>
                    <a:pt x="354" y="44"/>
                    <a:pt x="369" y="48"/>
                    <a:pt x="383" y="53"/>
                  </a:cubicBezTo>
                  <a:cubicBezTo>
                    <a:pt x="389" y="42"/>
                    <a:pt x="395" y="31"/>
                    <a:pt x="399" y="19"/>
                  </a:cubicBezTo>
                  <a:cubicBezTo>
                    <a:pt x="405" y="22"/>
                    <a:pt x="411" y="24"/>
                    <a:pt x="417" y="27"/>
                  </a:cubicBezTo>
                  <a:cubicBezTo>
                    <a:pt x="411" y="38"/>
                    <a:pt x="406" y="50"/>
                    <a:pt x="403" y="62"/>
                  </a:cubicBezTo>
                  <a:cubicBezTo>
                    <a:pt x="416" y="69"/>
                    <a:pt x="429" y="76"/>
                    <a:pt x="441" y="85"/>
                  </a:cubicBezTo>
                  <a:cubicBezTo>
                    <a:pt x="450" y="76"/>
                    <a:pt x="459" y="66"/>
                    <a:pt x="466" y="56"/>
                  </a:cubicBezTo>
                  <a:cubicBezTo>
                    <a:pt x="471" y="60"/>
                    <a:pt x="476" y="64"/>
                    <a:pt x="481" y="68"/>
                  </a:cubicBezTo>
                  <a:cubicBezTo>
                    <a:pt x="472" y="77"/>
                    <a:pt x="465" y="88"/>
                    <a:pt x="458" y="99"/>
                  </a:cubicBezTo>
                  <a:cubicBezTo>
                    <a:pt x="470" y="108"/>
                    <a:pt x="480" y="119"/>
                    <a:pt x="490" y="131"/>
                  </a:cubicBezTo>
                  <a:cubicBezTo>
                    <a:pt x="501" y="125"/>
                    <a:pt x="511" y="117"/>
                    <a:pt x="521" y="109"/>
                  </a:cubicBezTo>
                  <a:cubicBezTo>
                    <a:pt x="525" y="114"/>
                    <a:pt x="529" y="120"/>
                    <a:pt x="532" y="125"/>
                  </a:cubicBezTo>
                  <a:cubicBezTo>
                    <a:pt x="522" y="132"/>
                    <a:pt x="512" y="139"/>
                    <a:pt x="503" y="148"/>
                  </a:cubicBezTo>
                  <a:cubicBezTo>
                    <a:pt x="511" y="161"/>
                    <a:pt x="518" y="174"/>
                    <a:pt x="525" y="188"/>
                  </a:cubicBezTo>
                  <a:cubicBezTo>
                    <a:pt x="537" y="184"/>
                    <a:pt x="549" y="180"/>
                    <a:pt x="560" y="175"/>
                  </a:cubicBezTo>
                  <a:close/>
                  <a:moveTo>
                    <a:pt x="436" y="178"/>
                  </a:moveTo>
                  <a:cubicBezTo>
                    <a:pt x="436" y="178"/>
                    <a:pt x="436" y="178"/>
                    <a:pt x="436" y="178"/>
                  </a:cubicBezTo>
                  <a:cubicBezTo>
                    <a:pt x="434" y="176"/>
                    <a:pt x="433" y="174"/>
                    <a:pt x="431" y="173"/>
                  </a:cubicBezTo>
                  <a:cubicBezTo>
                    <a:pt x="434" y="169"/>
                    <a:pt x="434" y="169"/>
                    <a:pt x="434" y="169"/>
                  </a:cubicBezTo>
                  <a:cubicBezTo>
                    <a:pt x="437" y="167"/>
                    <a:pt x="440" y="164"/>
                    <a:pt x="442" y="161"/>
                  </a:cubicBezTo>
                  <a:cubicBezTo>
                    <a:pt x="443" y="160"/>
                    <a:pt x="442" y="159"/>
                    <a:pt x="441" y="160"/>
                  </a:cubicBezTo>
                  <a:cubicBezTo>
                    <a:pt x="432" y="167"/>
                    <a:pt x="432" y="167"/>
                    <a:pt x="432" y="167"/>
                  </a:cubicBezTo>
                  <a:cubicBezTo>
                    <a:pt x="428" y="169"/>
                    <a:pt x="428" y="169"/>
                    <a:pt x="428" y="169"/>
                  </a:cubicBezTo>
                  <a:cubicBezTo>
                    <a:pt x="427" y="167"/>
                    <a:pt x="425" y="166"/>
                    <a:pt x="423" y="164"/>
                  </a:cubicBezTo>
                  <a:cubicBezTo>
                    <a:pt x="426" y="161"/>
                    <a:pt x="426" y="161"/>
                    <a:pt x="426" y="161"/>
                  </a:cubicBezTo>
                  <a:cubicBezTo>
                    <a:pt x="429" y="158"/>
                    <a:pt x="431" y="155"/>
                    <a:pt x="434" y="152"/>
                  </a:cubicBezTo>
                  <a:cubicBezTo>
                    <a:pt x="434" y="151"/>
                    <a:pt x="433" y="150"/>
                    <a:pt x="432" y="150"/>
                  </a:cubicBezTo>
                  <a:cubicBezTo>
                    <a:pt x="423" y="158"/>
                    <a:pt x="423" y="158"/>
                    <a:pt x="423" y="158"/>
                  </a:cubicBezTo>
                  <a:cubicBezTo>
                    <a:pt x="420" y="161"/>
                    <a:pt x="420" y="161"/>
                    <a:pt x="420" y="161"/>
                  </a:cubicBezTo>
                  <a:cubicBezTo>
                    <a:pt x="418" y="159"/>
                    <a:pt x="417" y="158"/>
                    <a:pt x="415" y="156"/>
                  </a:cubicBezTo>
                  <a:cubicBezTo>
                    <a:pt x="418" y="152"/>
                    <a:pt x="418" y="152"/>
                    <a:pt x="418" y="152"/>
                  </a:cubicBezTo>
                  <a:cubicBezTo>
                    <a:pt x="420" y="149"/>
                    <a:pt x="422" y="146"/>
                    <a:pt x="425" y="143"/>
                  </a:cubicBezTo>
                  <a:cubicBezTo>
                    <a:pt x="425" y="142"/>
                    <a:pt x="424" y="141"/>
                    <a:pt x="423" y="142"/>
                  </a:cubicBezTo>
                  <a:cubicBezTo>
                    <a:pt x="415" y="150"/>
                    <a:pt x="415" y="150"/>
                    <a:pt x="415" y="150"/>
                  </a:cubicBezTo>
                  <a:cubicBezTo>
                    <a:pt x="412" y="153"/>
                    <a:pt x="412" y="153"/>
                    <a:pt x="412" y="153"/>
                  </a:cubicBezTo>
                  <a:cubicBezTo>
                    <a:pt x="410" y="151"/>
                    <a:pt x="408" y="150"/>
                    <a:pt x="406" y="148"/>
                  </a:cubicBezTo>
                  <a:cubicBezTo>
                    <a:pt x="409" y="145"/>
                    <a:pt x="409" y="145"/>
                    <a:pt x="409" y="145"/>
                  </a:cubicBezTo>
                  <a:cubicBezTo>
                    <a:pt x="411" y="142"/>
                    <a:pt x="413" y="138"/>
                    <a:pt x="415" y="135"/>
                  </a:cubicBezTo>
                  <a:cubicBezTo>
                    <a:pt x="415" y="134"/>
                    <a:pt x="414" y="133"/>
                    <a:pt x="414" y="134"/>
                  </a:cubicBezTo>
                  <a:cubicBezTo>
                    <a:pt x="406" y="142"/>
                    <a:pt x="406" y="142"/>
                    <a:pt x="406" y="142"/>
                  </a:cubicBezTo>
                  <a:cubicBezTo>
                    <a:pt x="403" y="146"/>
                    <a:pt x="403" y="146"/>
                    <a:pt x="403" y="146"/>
                  </a:cubicBezTo>
                  <a:cubicBezTo>
                    <a:pt x="401" y="144"/>
                    <a:pt x="399" y="143"/>
                    <a:pt x="397" y="142"/>
                  </a:cubicBezTo>
                  <a:cubicBezTo>
                    <a:pt x="399" y="138"/>
                    <a:pt x="399" y="138"/>
                    <a:pt x="399" y="138"/>
                  </a:cubicBezTo>
                  <a:cubicBezTo>
                    <a:pt x="401" y="134"/>
                    <a:pt x="403" y="131"/>
                    <a:pt x="405" y="127"/>
                  </a:cubicBezTo>
                  <a:cubicBezTo>
                    <a:pt x="405" y="127"/>
                    <a:pt x="404" y="126"/>
                    <a:pt x="403" y="126"/>
                  </a:cubicBezTo>
                  <a:cubicBezTo>
                    <a:pt x="396" y="136"/>
                    <a:pt x="396" y="136"/>
                    <a:pt x="396" y="136"/>
                  </a:cubicBezTo>
                  <a:cubicBezTo>
                    <a:pt x="393" y="139"/>
                    <a:pt x="393" y="139"/>
                    <a:pt x="393" y="139"/>
                  </a:cubicBezTo>
                  <a:cubicBezTo>
                    <a:pt x="391" y="138"/>
                    <a:pt x="389" y="136"/>
                    <a:pt x="387" y="135"/>
                  </a:cubicBezTo>
                  <a:cubicBezTo>
                    <a:pt x="389" y="131"/>
                    <a:pt x="389" y="131"/>
                    <a:pt x="389" y="131"/>
                  </a:cubicBezTo>
                  <a:cubicBezTo>
                    <a:pt x="391" y="128"/>
                    <a:pt x="393" y="124"/>
                    <a:pt x="394" y="121"/>
                  </a:cubicBezTo>
                  <a:cubicBezTo>
                    <a:pt x="395" y="120"/>
                    <a:pt x="393" y="119"/>
                    <a:pt x="393" y="120"/>
                  </a:cubicBezTo>
                  <a:cubicBezTo>
                    <a:pt x="386" y="129"/>
                    <a:pt x="386" y="129"/>
                    <a:pt x="386" y="129"/>
                  </a:cubicBezTo>
                  <a:cubicBezTo>
                    <a:pt x="383" y="133"/>
                    <a:pt x="383" y="133"/>
                    <a:pt x="383" y="133"/>
                  </a:cubicBezTo>
                  <a:cubicBezTo>
                    <a:pt x="381" y="132"/>
                    <a:pt x="379" y="131"/>
                    <a:pt x="377" y="129"/>
                  </a:cubicBezTo>
                  <a:cubicBezTo>
                    <a:pt x="379" y="125"/>
                    <a:pt x="379" y="125"/>
                    <a:pt x="379" y="125"/>
                  </a:cubicBezTo>
                  <a:cubicBezTo>
                    <a:pt x="380" y="122"/>
                    <a:pt x="382" y="118"/>
                    <a:pt x="383" y="115"/>
                  </a:cubicBezTo>
                  <a:cubicBezTo>
                    <a:pt x="384" y="114"/>
                    <a:pt x="382" y="113"/>
                    <a:pt x="382" y="114"/>
                  </a:cubicBezTo>
                  <a:cubicBezTo>
                    <a:pt x="375" y="124"/>
                    <a:pt x="375" y="124"/>
                    <a:pt x="375" y="124"/>
                  </a:cubicBezTo>
                  <a:cubicBezTo>
                    <a:pt x="373" y="127"/>
                    <a:pt x="373" y="127"/>
                    <a:pt x="373" y="127"/>
                  </a:cubicBezTo>
                  <a:cubicBezTo>
                    <a:pt x="371" y="126"/>
                    <a:pt x="369" y="125"/>
                    <a:pt x="367" y="124"/>
                  </a:cubicBezTo>
                  <a:cubicBezTo>
                    <a:pt x="368" y="120"/>
                    <a:pt x="368" y="120"/>
                    <a:pt x="368" y="120"/>
                  </a:cubicBezTo>
                  <a:cubicBezTo>
                    <a:pt x="369" y="117"/>
                    <a:pt x="371" y="113"/>
                    <a:pt x="372" y="109"/>
                  </a:cubicBezTo>
                  <a:cubicBezTo>
                    <a:pt x="372" y="108"/>
                    <a:pt x="371" y="108"/>
                    <a:pt x="370" y="108"/>
                  </a:cubicBezTo>
                  <a:cubicBezTo>
                    <a:pt x="365" y="119"/>
                    <a:pt x="365" y="119"/>
                    <a:pt x="365" y="119"/>
                  </a:cubicBezTo>
                  <a:cubicBezTo>
                    <a:pt x="363" y="122"/>
                    <a:pt x="363" y="122"/>
                    <a:pt x="363" y="122"/>
                  </a:cubicBezTo>
                  <a:cubicBezTo>
                    <a:pt x="360" y="122"/>
                    <a:pt x="358" y="121"/>
                    <a:pt x="356" y="120"/>
                  </a:cubicBezTo>
                  <a:cubicBezTo>
                    <a:pt x="357" y="116"/>
                    <a:pt x="357" y="116"/>
                    <a:pt x="357" y="116"/>
                  </a:cubicBezTo>
                  <a:cubicBezTo>
                    <a:pt x="358" y="112"/>
                    <a:pt x="359" y="108"/>
                    <a:pt x="360" y="104"/>
                  </a:cubicBezTo>
                  <a:cubicBezTo>
                    <a:pt x="360" y="104"/>
                    <a:pt x="359" y="103"/>
                    <a:pt x="359" y="104"/>
                  </a:cubicBezTo>
                  <a:cubicBezTo>
                    <a:pt x="354" y="114"/>
                    <a:pt x="354" y="114"/>
                    <a:pt x="354" y="114"/>
                  </a:cubicBezTo>
                  <a:cubicBezTo>
                    <a:pt x="352" y="118"/>
                    <a:pt x="352" y="118"/>
                    <a:pt x="352" y="118"/>
                  </a:cubicBezTo>
                  <a:cubicBezTo>
                    <a:pt x="350" y="118"/>
                    <a:pt x="347" y="117"/>
                    <a:pt x="345" y="116"/>
                  </a:cubicBezTo>
                  <a:cubicBezTo>
                    <a:pt x="346" y="112"/>
                    <a:pt x="346" y="112"/>
                    <a:pt x="346" y="112"/>
                  </a:cubicBezTo>
                  <a:cubicBezTo>
                    <a:pt x="347" y="108"/>
                    <a:pt x="348" y="104"/>
                    <a:pt x="348" y="100"/>
                  </a:cubicBezTo>
                  <a:cubicBezTo>
                    <a:pt x="348" y="100"/>
                    <a:pt x="347" y="99"/>
                    <a:pt x="347" y="100"/>
                  </a:cubicBezTo>
                  <a:cubicBezTo>
                    <a:pt x="342" y="111"/>
                    <a:pt x="342" y="111"/>
                    <a:pt x="342" y="111"/>
                  </a:cubicBezTo>
                  <a:cubicBezTo>
                    <a:pt x="341" y="115"/>
                    <a:pt x="341" y="115"/>
                    <a:pt x="341" y="115"/>
                  </a:cubicBezTo>
                  <a:cubicBezTo>
                    <a:pt x="339" y="114"/>
                    <a:pt x="336" y="114"/>
                    <a:pt x="334" y="113"/>
                  </a:cubicBezTo>
                  <a:cubicBezTo>
                    <a:pt x="335" y="109"/>
                    <a:pt x="335" y="109"/>
                    <a:pt x="335" y="109"/>
                  </a:cubicBezTo>
                  <a:cubicBezTo>
                    <a:pt x="335" y="105"/>
                    <a:pt x="336" y="101"/>
                    <a:pt x="336" y="97"/>
                  </a:cubicBezTo>
                  <a:cubicBezTo>
                    <a:pt x="336" y="96"/>
                    <a:pt x="335" y="96"/>
                    <a:pt x="334" y="97"/>
                  </a:cubicBezTo>
                  <a:cubicBezTo>
                    <a:pt x="331" y="108"/>
                    <a:pt x="331" y="108"/>
                    <a:pt x="331" y="108"/>
                  </a:cubicBezTo>
                  <a:cubicBezTo>
                    <a:pt x="329" y="112"/>
                    <a:pt x="329" y="112"/>
                    <a:pt x="329" y="112"/>
                  </a:cubicBezTo>
                  <a:cubicBezTo>
                    <a:pt x="327" y="112"/>
                    <a:pt x="325" y="111"/>
                    <a:pt x="323" y="111"/>
                  </a:cubicBezTo>
                  <a:cubicBezTo>
                    <a:pt x="323" y="107"/>
                    <a:pt x="323" y="107"/>
                    <a:pt x="323" y="107"/>
                  </a:cubicBezTo>
                  <a:cubicBezTo>
                    <a:pt x="323" y="103"/>
                    <a:pt x="324" y="99"/>
                    <a:pt x="324" y="95"/>
                  </a:cubicBezTo>
                  <a:cubicBezTo>
                    <a:pt x="324" y="94"/>
                    <a:pt x="322" y="94"/>
                    <a:pt x="322" y="95"/>
                  </a:cubicBezTo>
                  <a:cubicBezTo>
                    <a:pt x="319" y="106"/>
                    <a:pt x="319" y="106"/>
                    <a:pt x="319" y="106"/>
                  </a:cubicBezTo>
                  <a:cubicBezTo>
                    <a:pt x="318" y="110"/>
                    <a:pt x="318" y="110"/>
                    <a:pt x="318" y="110"/>
                  </a:cubicBezTo>
                  <a:cubicBezTo>
                    <a:pt x="316" y="110"/>
                    <a:pt x="314" y="110"/>
                    <a:pt x="311" y="109"/>
                  </a:cubicBezTo>
                  <a:cubicBezTo>
                    <a:pt x="311" y="105"/>
                    <a:pt x="311" y="105"/>
                    <a:pt x="311" y="105"/>
                  </a:cubicBezTo>
                  <a:cubicBezTo>
                    <a:pt x="311" y="101"/>
                    <a:pt x="311" y="97"/>
                    <a:pt x="311" y="93"/>
                  </a:cubicBezTo>
                  <a:cubicBezTo>
                    <a:pt x="311" y="92"/>
                    <a:pt x="310" y="92"/>
                    <a:pt x="310" y="93"/>
                  </a:cubicBezTo>
                  <a:cubicBezTo>
                    <a:pt x="307" y="105"/>
                    <a:pt x="307" y="105"/>
                    <a:pt x="307" y="105"/>
                  </a:cubicBezTo>
                  <a:cubicBezTo>
                    <a:pt x="307" y="109"/>
                    <a:pt x="307" y="109"/>
                    <a:pt x="307" y="109"/>
                  </a:cubicBezTo>
                  <a:cubicBezTo>
                    <a:pt x="304" y="109"/>
                    <a:pt x="302" y="109"/>
                    <a:pt x="300" y="108"/>
                  </a:cubicBezTo>
                  <a:cubicBezTo>
                    <a:pt x="299" y="104"/>
                    <a:pt x="299" y="104"/>
                    <a:pt x="299" y="104"/>
                  </a:cubicBezTo>
                  <a:cubicBezTo>
                    <a:pt x="299" y="100"/>
                    <a:pt x="299" y="96"/>
                    <a:pt x="299" y="92"/>
                  </a:cubicBezTo>
                  <a:cubicBezTo>
                    <a:pt x="299" y="92"/>
                    <a:pt x="297" y="91"/>
                    <a:pt x="297" y="92"/>
                  </a:cubicBezTo>
                  <a:cubicBezTo>
                    <a:pt x="296" y="104"/>
                    <a:pt x="296" y="104"/>
                    <a:pt x="296" y="104"/>
                  </a:cubicBezTo>
                  <a:cubicBezTo>
                    <a:pt x="295" y="108"/>
                    <a:pt x="295" y="108"/>
                    <a:pt x="295" y="108"/>
                  </a:cubicBezTo>
                  <a:cubicBezTo>
                    <a:pt x="293" y="108"/>
                    <a:pt x="290" y="108"/>
                    <a:pt x="288" y="108"/>
                  </a:cubicBezTo>
                  <a:cubicBezTo>
                    <a:pt x="288" y="104"/>
                    <a:pt x="288" y="104"/>
                    <a:pt x="288" y="104"/>
                  </a:cubicBezTo>
                  <a:cubicBezTo>
                    <a:pt x="287" y="100"/>
                    <a:pt x="287" y="96"/>
                    <a:pt x="286" y="92"/>
                  </a:cubicBezTo>
                  <a:cubicBezTo>
                    <a:pt x="286" y="91"/>
                    <a:pt x="285" y="92"/>
                    <a:pt x="284" y="92"/>
                  </a:cubicBezTo>
                  <a:cubicBezTo>
                    <a:pt x="284" y="104"/>
                    <a:pt x="284" y="104"/>
                    <a:pt x="284" y="104"/>
                  </a:cubicBezTo>
                  <a:cubicBezTo>
                    <a:pt x="283" y="108"/>
                    <a:pt x="283" y="108"/>
                    <a:pt x="283" y="108"/>
                  </a:cubicBezTo>
                  <a:cubicBezTo>
                    <a:pt x="281" y="109"/>
                    <a:pt x="279" y="109"/>
                    <a:pt x="277" y="109"/>
                  </a:cubicBezTo>
                  <a:cubicBezTo>
                    <a:pt x="276" y="105"/>
                    <a:pt x="276" y="105"/>
                    <a:pt x="276" y="105"/>
                  </a:cubicBezTo>
                  <a:cubicBezTo>
                    <a:pt x="275" y="101"/>
                    <a:pt x="274" y="97"/>
                    <a:pt x="274" y="93"/>
                  </a:cubicBezTo>
                  <a:cubicBezTo>
                    <a:pt x="273" y="92"/>
                    <a:pt x="272" y="92"/>
                    <a:pt x="272" y="93"/>
                  </a:cubicBezTo>
                  <a:cubicBezTo>
                    <a:pt x="272" y="105"/>
                    <a:pt x="272" y="105"/>
                    <a:pt x="272" y="105"/>
                  </a:cubicBezTo>
                  <a:cubicBezTo>
                    <a:pt x="272" y="109"/>
                    <a:pt x="272" y="109"/>
                    <a:pt x="272" y="109"/>
                  </a:cubicBezTo>
                  <a:cubicBezTo>
                    <a:pt x="270" y="110"/>
                    <a:pt x="267" y="110"/>
                    <a:pt x="265" y="110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2"/>
                    <a:pt x="262" y="98"/>
                    <a:pt x="261" y="95"/>
                  </a:cubicBezTo>
                  <a:cubicBezTo>
                    <a:pt x="261" y="94"/>
                    <a:pt x="259" y="94"/>
                    <a:pt x="259" y="95"/>
                  </a:cubicBezTo>
                  <a:cubicBezTo>
                    <a:pt x="260" y="107"/>
                    <a:pt x="260" y="107"/>
                    <a:pt x="260" y="107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58" y="111"/>
                    <a:pt x="256" y="112"/>
                    <a:pt x="254" y="112"/>
                  </a:cubicBezTo>
                  <a:cubicBezTo>
                    <a:pt x="252" y="108"/>
                    <a:pt x="252" y="108"/>
                    <a:pt x="252" y="108"/>
                  </a:cubicBezTo>
                  <a:cubicBezTo>
                    <a:pt x="251" y="104"/>
                    <a:pt x="250" y="101"/>
                    <a:pt x="249" y="97"/>
                  </a:cubicBezTo>
                  <a:cubicBezTo>
                    <a:pt x="249" y="96"/>
                    <a:pt x="247" y="96"/>
                    <a:pt x="247" y="97"/>
                  </a:cubicBezTo>
                  <a:cubicBezTo>
                    <a:pt x="249" y="109"/>
                    <a:pt x="249" y="109"/>
                    <a:pt x="249" y="109"/>
                  </a:cubicBezTo>
                  <a:cubicBezTo>
                    <a:pt x="249" y="113"/>
                    <a:pt x="249" y="113"/>
                    <a:pt x="249" y="113"/>
                  </a:cubicBezTo>
                  <a:cubicBezTo>
                    <a:pt x="247" y="114"/>
                    <a:pt x="245" y="114"/>
                    <a:pt x="242" y="115"/>
                  </a:cubicBezTo>
                  <a:cubicBezTo>
                    <a:pt x="241" y="111"/>
                    <a:pt x="241" y="111"/>
                    <a:pt x="241" y="111"/>
                  </a:cubicBezTo>
                  <a:cubicBezTo>
                    <a:pt x="239" y="107"/>
                    <a:pt x="238" y="104"/>
                    <a:pt x="237" y="100"/>
                  </a:cubicBezTo>
                  <a:cubicBezTo>
                    <a:pt x="236" y="99"/>
                    <a:pt x="235" y="100"/>
                    <a:pt x="235" y="100"/>
                  </a:cubicBezTo>
                  <a:cubicBezTo>
                    <a:pt x="237" y="112"/>
                    <a:pt x="237" y="112"/>
                    <a:pt x="237" y="112"/>
                  </a:cubicBezTo>
                  <a:cubicBezTo>
                    <a:pt x="238" y="116"/>
                    <a:pt x="238" y="116"/>
                    <a:pt x="238" y="116"/>
                  </a:cubicBezTo>
                  <a:cubicBezTo>
                    <a:pt x="236" y="117"/>
                    <a:pt x="234" y="118"/>
                    <a:pt x="231" y="118"/>
                  </a:cubicBezTo>
                  <a:cubicBezTo>
                    <a:pt x="230" y="114"/>
                    <a:pt x="230" y="114"/>
                    <a:pt x="230" y="114"/>
                  </a:cubicBezTo>
                  <a:cubicBezTo>
                    <a:pt x="228" y="111"/>
                    <a:pt x="226" y="107"/>
                    <a:pt x="225" y="104"/>
                  </a:cubicBezTo>
                  <a:cubicBezTo>
                    <a:pt x="224" y="103"/>
                    <a:pt x="223" y="104"/>
                    <a:pt x="223" y="104"/>
                  </a:cubicBezTo>
                  <a:cubicBezTo>
                    <a:pt x="226" y="116"/>
                    <a:pt x="226" y="116"/>
                    <a:pt x="226" y="116"/>
                  </a:cubicBezTo>
                  <a:cubicBezTo>
                    <a:pt x="227" y="120"/>
                    <a:pt x="227" y="120"/>
                    <a:pt x="227" y="120"/>
                  </a:cubicBezTo>
                  <a:cubicBezTo>
                    <a:pt x="225" y="121"/>
                    <a:pt x="223" y="122"/>
                    <a:pt x="221" y="122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7" y="115"/>
                    <a:pt x="215" y="112"/>
                    <a:pt x="213" y="108"/>
                  </a:cubicBezTo>
                  <a:cubicBezTo>
                    <a:pt x="213" y="108"/>
                    <a:pt x="211" y="108"/>
                    <a:pt x="211" y="109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24"/>
                    <a:pt x="216" y="124"/>
                    <a:pt x="216" y="124"/>
                  </a:cubicBezTo>
                  <a:cubicBezTo>
                    <a:pt x="214" y="125"/>
                    <a:pt x="212" y="126"/>
                    <a:pt x="210" y="127"/>
                  </a:cubicBezTo>
                  <a:cubicBezTo>
                    <a:pt x="208" y="124"/>
                    <a:pt x="208" y="124"/>
                    <a:pt x="208" y="124"/>
                  </a:cubicBezTo>
                  <a:cubicBezTo>
                    <a:pt x="206" y="120"/>
                    <a:pt x="204" y="117"/>
                    <a:pt x="201" y="114"/>
                  </a:cubicBezTo>
                  <a:cubicBezTo>
                    <a:pt x="201" y="113"/>
                    <a:pt x="200" y="114"/>
                    <a:pt x="200" y="11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4" y="131"/>
                    <a:pt x="202" y="132"/>
                    <a:pt x="200" y="133"/>
                  </a:cubicBezTo>
                  <a:cubicBezTo>
                    <a:pt x="197" y="129"/>
                    <a:pt x="197" y="129"/>
                    <a:pt x="197" y="129"/>
                  </a:cubicBezTo>
                  <a:cubicBezTo>
                    <a:pt x="195" y="126"/>
                    <a:pt x="193" y="123"/>
                    <a:pt x="190" y="120"/>
                  </a:cubicBezTo>
                  <a:cubicBezTo>
                    <a:pt x="190" y="119"/>
                    <a:pt x="189" y="120"/>
                    <a:pt x="189" y="12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6"/>
                    <a:pt x="192" y="138"/>
                    <a:pt x="190" y="139"/>
                  </a:cubicBezTo>
                  <a:cubicBezTo>
                    <a:pt x="187" y="136"/>
                    <a:pt x="187" y="136"/>
                    <a:pt x="187" y="136"/>
                  </a:cubicBezTo>
                  <a:cubicBezTo>
                    <a:pt x="185" y="133"/>
                    <a:pt x="182" y="130"/>
                    <a:pt x="180" y="127"/>
                  </a:cubicBezTo>
                  <a:cubicBezTo>
                    <a:pt x="179" y="126"/>
                    <a:pt x="178" y="127"/>
                    <a:pt x="178" y="128"/>
                  </a:cubicBezTo>
                  <a:cubicBezTo>
                    <a:pt x="184" y="138"/>
                    <a:pt x="184" y="138"/>
                    <a:pt x="184" y="138"/>
                  </a:cubicBezTo>
                  <a:cubicBezTo>
                    <a:pt x="186" y="142"/>
                    <a:pt x="186" y="142"/>
                    <a:pt x="186" y="142"/>
                  </a:cubicBezTo>
                  <a:cubicBezTo>
                    <a:pt x="184" y="143"/>
                    <a:pt x="182" y="144"/>
                    <a:pt x="181" y="146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75" y="140"/>
                    <a:pt x="172" y="137"/>
                    <a:pt x="170" y="134"/>
                  </a:cubicBezTo>
                  <a:cubicBezTo>
                    <a:pt x="169" y="133"/>
                    <a:pt x="168" y="134"/>
                    <a:pt x="168" y="13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5" y="150"/>
                    <a:pt x="173" y="151"/>
                    <a:pt x="172" y="153"/>
                  </a:cubicBezTo>
                  <a:cubicBezTo>
                    <a:pt x="169" y="150"/>
                    <a:pt x="169" y="150"/>
                    <a:pt x="169" y="150"/>
                  </a:cubicBezTo>
                  <a:cubicBezTo>
                    <a:pt x="166" y="147"/>
                    <a:pt x="163" y="145"/>
                    <a:pt x="160" y="142"/>
                  </a:cubicBezTo>
                  <a:cubicBezTo>
                    <a:pt x="159" y="141"/>
                    <a:pt x="158" y="142"/>
                    <a:pt x="159" y="14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8" y="156"/>
                    <a:pt x="168" y="156"/>
                    <a:pt x="168" y="156"/>
                  </a:cubicBezTo>
                  <a:cubicBezTo>
                    <a:pt x="166" y="158"/>
                    <a:pt x="165" y="159"/>
                    <a:pt x="163" y="161"/>
                  </a:cubicBezTo>
                  <a:cubicBezTo>
                    <a:pt x="160" y="158"/>
                    <a:pt x="160" y="158"/>
                    <a:pt x="160" y="158"/>
                  </a:cubicBezTo>
                  <a:cubicBezTo>
                    <a:pt x="157" y="156"/>
                    <a:pt x="154" y="153"/>
                    <a:pt x="151" y="151"/>
                  </a:cubicBezTo>
                  <a:cubicBezTo>
                    <a:pt x="150" y="150"/>
                    <a:pt x="149" y="151"/>
                    <a:pt x="150" y="152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60" y="164"/>
                    <a:pt x="160" y="164"/>
                    <a:pt x="160" y="164"/>
                  </a:cubicBezTo>
                  <a:cubicBezTo>
                    <a:pt x="158" y="166"/>
                    <a:pt x="157" y="167"/>
                    <a:pt x="155" y="169"/>
                  </a:cubicBezTo>
                  <a:cubicBezTo>
                    <a:pt x="152" y="167"/>
                    <a:pt x="152" y="167"/>
                    <a:pt x="152" y="167"/>
                  </a:cubicBezTo>
                  <a:cubicBezTo>
                    <a:pt x="148" y="164"/>
                    <a:pt x="145" y="162"/>
                    <a:pt x="142" y="160"/>
                  </a:cubicBezTo>
                  <a:cubicBezTo>
                    <a:pt x="141" y="159"/>
                    <a:pt x="140" y="160"/>
                    <a:pt x="141" y="161"/>
                  </a:cubicBezTo>
                  <a:cubicBezTo>
                    <a:pt x="149" y="170"/>
                    <a:pt x="149" y="170"/>
                    <a:pt x="149" y="170"/>
                  </a:cubicBezTo>
                  <a:cubicBezTo>
                    <a:pt x="152" y="173"/>
                    <a:pt x="152" y="173"/>
                    <a:pt x="152" y="173"/>
                  </a:cubicBezTo>
                  <a:cubicBezTo>
                    <a:pt x="151" y="174"/>
                    <a:pt x="149" y="176"/>
                    <a:pt x="148" y="178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1" y="174"/>
                    <a:pt x="137" y="172"/>
                    <a:pt x="134" y="169"/>
                  </a:cubicBezTo>
                  <a:cubicBezTo>
                    <a:pt x="133" y="169"/>
                    <a:pt x="132" y="170"/>
                    <a:pt x="133" y="171"/>
                  </a:cubicBezTo>
                  <a:cubicBezTo>
                    <a:pt x="142" y="179"/>
                    <a:pt x="142" y="179"/>
                    <a:pt x="142" y="179"/>
                  </a:cubicBezTo>
                  <a:cubicBezTo>
                    <a:pt x="145" y="182"/>
                    <a:pt x="145" y="182"/>
                    <a:pt x="145" y="182"/>
                  </a:cubicBezTo>
                  <a:cubicBezTo>
                    <a:pt x="143" y="184"/>
                    <a:pt x="142" y="185"/>
                    <a:pt x="141" y="187"/>
                  </a:cubicBezTo>
                  <a:cubicBezTo>
                    <a:pt x="137" y="185"/>
                    <a:pt x="137" y="185"/>
                    <a:pt x="137" y="185"/>
                  </a:cubicBezTo>
                  <a:cubicBezTo>
                    <a:pt x="134" y="183"/>
                    <a:pt x="130" y="182"/>
                    <a:pt x="127" y="180"/>
                  </a:cubicBezTo>
                  <a:cubicBezTo>
                    <a:pt x="126" y="179"/>
                    <a:pt x="125" y="181"/>
                    <a:pt x="126" y="181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8" y="191"/>
                    <a:pt x="138" y="191"/>
                    <a:pt x="138" y="191"/>
                  </a:cubicBezTo>
                  <a:cubicBezTo>
                    <a:pt x="137" y="193"/>
                    <a:pt x="136" y="195"/>
                    <a:pt x="135" y="197"/>
                  </a:cubicBezTo>
                  <a:cubicBezTo>
                    <a:pt x="131" y="195"/>
                    <a:pt x="131" y="195"/>
                    <a:pt x="131" y="195"/>
                  </a:cubicBezTo>
                  <a:cubicBezTo>
                    <a:pt x="127" y="194"/>
                    <a:pt x="124" y="192"/>
                    <a:pt x="120" y="190"/>
                  </a:cubicBezTo>
                  <a:cubicBezTo>
                    <a:pt x="119" y="190"/>
                    <a:pt x="118" y="191"/>
                    <a:pt x="119" y="192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1" y="203"/>
                    <a:pt x="130" y="205"/>
                    <a:pt x="129" y="207"/>
                  </a:cubicBezTo>
                  <a:cubicBezTo>
                    <a:pt x="125" y="206"/>
                    <a:pt x="125" y="206"/>
                    <a:pt x="125" y="206"/>
                  </a:cubicBezTo>
                  <a:cubicBezTo>
                    <a:pt x="121" y="204"/>
                    <a:pt x="118" y="203"/>
                    <a:pt x="114" y="201"/>
                  </a:cubicBezTo>
                  <a:cubicBezTo>
                    <a:pt x="113" y="201"/>
                    <a:pt x="112" y="202"/>
                    <a:pt x="113" y="203"/>
                  </a:cubicBezTo>
                  <a:cubicBezTo>
                    <a:pt x="123" y="209"/>
                    <a:pt x="123" y="209"/>
                    <a:pt x="123" y="209"/>
                  </a:cubicBezTo>
                  <a:cubicBezTo>
                    <a:pt x="127" y="211"/>
                    <a:pt x="127" y="211"/>
                    <a:pt x="127" y="211"/>
                  </a:cubicBezTo>
                  <a:cubicBezTo>
                    <a:pt x="126" y="213"/>
                    <a:pt x="125" y="216"/>
                    <a:pt x="124" y="218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16" y="215"/>
                    <a:pt x="112" y="214"/>
                    <a:pt x="109" y="213"/>
                  </a:cubicBezTo>
                  <a:cubicBezTo>
                    <a:pt x="108" y="212"/>
                    <a:pt x="107" y="214"/>
                    <a:pt x="108" y="214"/>
                  </a:cubicBezTo>
                  <a:cubicBezTo>
                    <a:pt x="118" y="220"/>
                    <a:pt x="118" y="220"/>
                    <a:pt x="118" y="220"/>
                  </a:cubicBezTo>
                  <a:cubicBezTo>
                    <a:pt x="122" y="222"/>
                    <a:pt x="122" y="222"/>
                    <a:pt x="122" y="222"/>
                  </a:cubicBezTo>
                  <a:cubicBezTo>
                    <a:pt x="121" y="224"/>
                    <a:pt x="120" y="226"/>
                    <a:pt x="120" y="228"/>
                  </a:cubicBezTo>
                  <a:cubicBezTo>
                    <a:pt x="115" y="227"/>
                    <a:pt x="115" y="227"/>
                    <a:pt x="115" y="227"/>
                  </a:cubicBezTo>
                  <a:cubicBezTo>
                    <a:pt x="112" y="226"/>
                    <a:pt x="108" y="225"/>
                    <a:pt x="104" y="224"/>
                  </a:cubicBezTo>
                  <a:cubicBezTo>
                    <a:pt x="103" y="224"/>
                    <a:pt x="103" y="226"/>
                    <a:pt x="103" y="226"/>
                  </a:cubicBezTo>
                  <a:cubicBezTo>
                    <a:pt x="114" y="231"/>
                    <a:pt x="114" y="231"/>
                    <a:pt x="114" y="231"/>
                  </a:cubicBezTo>
                  <a:cubicBezTo>
                    <a:pt x="118" y="233"/>
                    <a:pt x="118" y="233"/>
                    <a:pt x="118" y="233"/>
                  </a:cubicBezTo>
                  <a:cubicBezTo>
                    <a:pt x="117" y="235"/>
                    <a:pt x="117" y="237"/>
                    <a:pt x="116" y="239"/>
                  </a:cubicBezTo>
                  <a:cubicBezTo>
                    <a:pt x="112" y="239"/>
                    <a:pt x="112" y="239"/>
                    <a:pt x="112" y="239"/>
                  </a:cubicBezTo>
                  <a:cubicBezTo>
                    <a:pt x="108" y="238"/>
                    <a:pt x="104" y="237"/>
                    <a:pt x="100" y="236"/>
                  </a:cubicBezTo>
                  <a:cubicBezTo>
                    <a:pt x="99" y="236"/>
                    <a:pt x="99" y="238"/>
                    <a:pt x="100" y="238"/>
                  </a:cubicBezTo>
                  <a:cubicBezTo>
                    <a:pt x="111" y="242"/>
                    <a:pt x="111" y="242"/>
                    <a:pt x="111" y="242"/>
                  </a:cubicBezTo>
                  <a:cubicBezTo>
                    <a:pt x="115" y="244"/>
                    <a:pt x="115" y="244"/>
                    <a:pt x="115" y="244"/>
                  </a:cubicBezTo>
                  <a:cubicBezTo>
                    <a:pt x="114" y="246"/>
                    <a:pt x="114" y="248"/>
                    <a:pt x="113" y="250"/>
                  </a:cubicBezTo>
                  <a:cubicBezTo>
                    <a:pt x="109" y="250"/>
                    <a:pt x="109" y="250"/>
                    <a:pt x="109" y="250"/>
                  </a:cubicBezTo>
                  <a:cubicBezTo>
                    <a:pt x="105" y="250"/>
                    <a:pt x="101" y="249"/>
                    <a:pt x="97" y="249"/>
                  </a:cubicBezTo>
                  <a:cubicBezTo>
                    <a:pt x="96" y="248"/>
                    <a:pt x="96" y="250"/>
                    <a:pt x="97" y="250"/>
                  </a:cubicBezTo>
                  <a:cubicBezTo>
                    <a:pt x="108" y="254"/>
                    <a:pt x="108" y="254"/>
                    <a:pt x="108" y="254"/>
                  </a:cubicBezTo>
                  <a:cubicBezTo>
                    <a:pt x="112" y="255"/>
                    <a:pt x="112" y="255"/>
                    <a:pt x="112" y="255"/>
                  </a:cubicBezTo>
                  <a:cubicBezTo>
                    <a:pt x="112" y="257"/>
                    <a:pt x="111" y="260"/>
                    <a:pt x="111" y="262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3" y="261"/>
                    <a:pt x="99" y="261"/>
                    <a:pt x="95" y="261"/>
                  </a:cubicBezTo>
                  <a:cubicBezTo>
                    <a:pt x="94" y="261"/>
                    <a:pt x="94" y="262"/>
                    <a:pt x="94" y="263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10" y="267"/>
                    <a:pt x="110" y="267"/>
                    <a:pt x="110" y="267"/>
                  </a:cubicBezTo>
                  <a:cubicBezTo>
                    <a:pt x="110" y="269"/>
                    <a:pt x="110" y="271"/>
                    <a:pt x="109" y="273"/>
                  </a:cubicBezTo>
                  <a:cubicBezTo>
                    <a:pt x="105" y="273"/>
                    <a:pt x="105" y="273"/>
                    <a:pt x="105" y="273"/>
                  </a:cubicBezTo>
                  <a:cubicBezTo>
                    <a:pt x="101" y="273"/>
                    <a:pt x="97" y="273"/>
                    <a:pt x="93" y="273"/>
                  </a:cubicBezTo>
                  <a:cubicBezTo>
                    <a:pt x="92" y="273"/>
                    <a:pt x="92" y="275"/>
                    <a:pt x="93" y="275"/>
                  </a:cubicBezTo>
                  <a:cubicBezTo>
                    <a:pt x="105" y="277"/>
                    <a:pt x="105" y="277"/>
                    <a:pt x="105" y="277"/>
                  </a:cubicBezTo>
                  <a:cubicBezTo>
                    <a:pt x="109" y="278"/>
                    <a:pt x="109" y="278"/>
                    <a:pt x="109" y="278"/>
                  </a:cubicBezTo>
                  <a:cubicBezTo>
                    <a:pt x="109" y="280"/>
                    <a:pt x="109" y="283"/>
                    <a:pt x="109" y="285"/>
                  </a:cubicBezTo>
                  <a:cubicBezTo>
                    <a:pt x="104" y="285"/>
                    <a:pt x="104" y="285"/>
                    <a:pt x="104" y="285"/>
                  </a:cubicBezTo>
                  <a:cubicBezTo>
                    <a:pt x="100" y="285"/>
                    <a:pt x="96" y="286"/>
                    <a:pt x="92" y="286"/>
                  </a:cubicBezTo>
                  <a:cubicBezTo>
                    <a:pt x="92" y="286"/>
                    <a:pt x="92" y="288"/>
                    <a:pt x="92" y="288"/>
                  </a:cubicBezTo>
                  <a:cubicBezTo>
                    <a:pt x="104" y="289"/>
                    <a:pt x="104" y="289"/>
                    <a:pt x="104" y="289"/>
                  </a:cubicBezTo>
                  <a:cubicBezTo>
                    <a:pt x="108" y="290"/>
                    <a:pt x="108" y="290"/>
                    <a:pt x="108" y="290"/>
                  </a:cubicBezTo>
                  <a:cubicBezTo>
                    <a:pt x="108" y="292"/>
                    <a:pt x="108" y="294"/>
                    <a:pt x="108" y="296"/>
                  </a:cubicBezTo>
                  <a:cubicBezTo>
                    <a:pt x="104" y="297"/>
                    <a:pt x="104" y="297"/>
                    <a:pt x="104" y="297"/>
                  </a:cubicBezTo>
                  <a:cubicBezTo>
                    <a:pt x="100" y="298"/>
                    <a:pt x="96" y="298"/>
                    <a:pt x="92" y="299"/>
                  </a:cubicBezTo>
                  <a:cubicBezTo>
                    <a:pt x="92" y="299"/>
                    <a:pt x="92" y="300"/>
                    <a:pt x="93" y="300"/>
                  </a:cubicBezTo>
                  <a:cubicBezTo>
                    <a:pt x="104" y="301"/>
                    <a:pt x="104" y="301"/>
                    <a:pt x="104" y="301"/>
                  </a:cubicBezTo>
                  <a:cubicBezTo>
                    <a:pt x="109" y="301"/>
                    <a:pt x="109" y="301"/>
                    <a:pt x="109" y="301"/>
                  </a:cubicBezTo>
                  <a:cubicBezTo>
                    <a:pt x="109" y="303"/>
                    <a:pt x="109" y="306"/>
                    <a:pt x="109" y="308"/>
                  </a:cubicBezTo>
                  <a:cubicBezTo>
                    <a:pt x="105" y="309"/>
                    <a:pt x="105" y="309"/>
                    <a:pt x="105" y="309"/>
                  </a:cubicBezTo>
                  <a:cubicBezTo>
                    <a:pt x="101" y="310"/>
                    <a:pt x="97" y="310"/>
                    <a:pt x="93" y="311"/>
                  </a:cubicBezTo>
                  <a:cubicBezTo>
                    <a:pt x="93" y="311"/>
                    <a:pt x="93" y="313"/>
                    <a:pt x="93" y="313"/>
                  </a:cubicBezTo>
                  <a:cubicBezTo>
                    <a:pt x="105" y="313"/>
                    <a:pt x="105" y="313"/>
                    <a:pt x="105" y="313"/>
                  </a:cubicBezTo>
                  <a:cubicBezTo>
                    <a:pt x="110" y="313"/>
                    <a:pt x="110" y="313"/>
                    <a:pt x="110" y="313"/>
                  </a:cubicBezTo>
                  <a:cubicBezTo>
                    <a:pt x="110" y="315"/>
                    <a:pt x="110" y="317"/>
                    <a:pt x="110" y="319"/>
                  </a:cubicBezTo>
                  <a:cubicBezTo>
                    <a:pt x="106" y="321"/>
                    <a:pt x="106" y="321"/>
                    <a:pt x="106" y="321"/>
                  </a:cubicBezTo>
                  <a:cubicBezTo>
                    <a:pt x="103" y="322"/>
                    <a:pt x="99" y="323"/>
                    <a:pt x="95" y="324"/>
                  </a:cubicBezTo>
                  <a:cubicBezTo>
                    <a:pt x="94" y="324"/>
                    <a:pt x="94" y="325"/>
                    <a:pt x="95" y="325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11" y="324"/>
                    <a:pt x="111" y="324"/>
                    <a:pt x="111" y="324"/>
                  </a:cubicBezTo>
                  <a:cubicBezTo>
                    <a:pt x="112" y="326"/>
                    <a:pt x="112" y="329"/>
                    <a:pt x="113" y="331"/>
                  </a:cubicBezTo>
                  <a:cubicBezTo>
                    <a:pt x="108" y="332"/>
                    <a:pt x="108" y="332"/>
                    <a:pt x="108" y="332"/>
                  </a:cubicBezTo>
                  <a:cubicBezTo>
                    <a:pt x="105" y="333"/>
                    <a:pt x="101" y="335"/>
                    <a:pt x="97" y="336"/>
                  </a:cubicBezTo>
                  <a:cubicBezTo>
                    <a:pt x="97" y="336"/>
                    <a:pt x="97" y="338"/>
                    <a:pt x="98" y="338"/>
                  </a:cubicBezTo>
                  <a:cubicBezTo>
                    <a:pt x="109" y="336"/>
                    <a:pt x="109" y="336"/>
                    <a:pt x="109" y="336"/>
                  </a:cubicBezTo>
                  <a:cubicBezTo>
                    <a:pt x="114" y="335"/>
                    <a:pt x="114" y="335"/>
                    <a:pt x="114" y="335"/>
                  </a:cubicBezTo>
                  <a:cubicBezTo>
                    <a:pt x="114" y="338"/>
                    <a:pt x="115" y="340"/>
                    <a:pt x="115" y="342"/>
                  </a:cubicBezTo>
                  <a:cubicBezTo>
                    <a:pt x="111" y="344"/>
                    <a:pt x="111" y="344"/>
                    <a:pt x="111" y="344"/>
                  </a:cubicBezTo>
                  <a:cubicBezTo>
                    <a:pt x="108" y="345"/>
                    <a:pt x="104" y="347"/>
                    <a:pt x="101" y="348"/>
                  </a:cubicBezTo>
                  <a:cubicBezTo>
                    <a:pt x="100" y="348"/>
                    <a:pt x="100" y="350"/>
                    <a:pt x="101" y="350"/>
                  </a:cubicBezTo>
                  <a:cubicBezTo>
                    <a:pt x="113" y="347"/>
                    <a:pt x="113" y="347"/>
                    <a:pt x="113" y="347"/>
                  </a:cubicBezTo>
                  <a:cubicBezTo>
                    <a:pt x="117" y="347"/>
                    <a:pt x="117" y="347"/>
                    <a:pt x="117" y="347"/>
                  </a:cubicBezTo>
                  <a:cubicBezTo>
                    <a:pt x="117" y="349"/>
                    <a:pt x="118" y="351"/>
                    <a:pt x="119" y="353"/>
                  </a:cubicBezTo>
                  <a:cubicBezTo>
                    <a:pt x="115" y="355"/>
                    <a:pt x="115" y="355"/>
                    <a:pt x="115" y="355"/>
                  </a:cubicBezTo>
                  <a:cubicBezTo>
                    <a:pt x="112" y="357"/>
                    <a:pt x="108" y="358"/>
                    <a:pt x="104" y="360"/>
                  </a:cubicBezTo>
                  <a:cubicBezTo>
                    <a:pt x="104" y="360"/>
                    <a:pt x="104" y="362"/>
                    <a:pt x="105" y="362"/>
                  </a:cubicBezTo>
                  <a:cubicBezTo>
                    <a:pt x="116" y="359"/>
                    <a:pt x="116" y="359"/>
                    <a:pt x="116" y="359"/>
                  </a:cubicBezTo>
                  <a:cubicBezTo>
                    <a:pt x="121" y="358"/>
                    <a:pt x="121" y="358"/>
                    <a:pt x="121" y="358"/>
                  </a:cubicBezTo>
                  <a:cubicBezTo>
                    <a:pt x="121" y="360"/>
                    <a:pt x="122" y="362"/>
                    <a:pt x="123" y="364"/>
                  </a:cubicBezTo>
                  <a:cubicBezTo>
                    <a:pt x="119" y="366"/>
                    <a:pt x="119" y="366"/>
                    <a:pt x="119" y="366"/>
                  </a:cubicBezTo>
                  <a:cubicBezTo>
                    <a:pt x="116" y="368"/>
                    <a:pt x="113" y="370"/>
                    <a:pt x="109" y="372"/>
                  </a:cubicBezTo>
                  <a:cubicBezTo>
                    <a:pt x="108" y="372"/>
                    <a:pt x="109" y="374"/>
                    <a:pt x="110" y="373"/>
                  </a:cubicBezTo>
                  <a:cubicBezTo>
                    <a:pt x="121" y="370"/>
                    <a:pt x="121" y="370"/>
                    <a:pt x="121" y="370"/>
                  </a:cubicBezTo>
                  <a:cubicBezTo>
                    <a:pt x="125" y="368"/>
                    <a:pt x="125" y="368"/>
                    <a:pt x="125" y="368"/>
                  </a:cubicBezTo>
                  <a:cubicBezTo>
                    <a:pt x="126" y="370"/>
                    <a:pt x="127" y="372"/>
                    <a:pt x="128" y="374"/>
                  </a:cubicBezTo>
                  <a:cubicBezTo>
                    <a:pt x="124" y="377"/>
                    <a:pt x="124" y="377"/>
                    <a:pt x="124" y="377"/>
                  </a:cubicBezTo>
                  <a:cubicBezTo>
                    <a:pt x="121" y="379"/>
                    <a:pt x="118" y="381"/>
                    <a:pt x="115" y="383"/>
                  </a:cubicBezTo>
                  <a:cubicBezTo>
                    <a:pt x="114" y="384"/>
                    <a:pt x="115" y="385"/>
                    <a:pt x="115" y="385"/>
                  </a:cubicBezTo>
                  <a:cubicBezTo>
                    <a:pt x="126" y="380"/>
                    <a:pt x="126" y="380"/>
                    <a:pt x="126" y="380"/>
                  </a:cubicBezTo>
                  <a:cubicBezTo>
                    <a:pt x="130" y="379"/>
                    <a:pt x="130" y="379"/>
                    <a:pt x="130" y="379"/>
                  </a:cubicBezTo>
                  <a:cubicBezTo>
                    <a:pt x="131" y="381"/>
                    <a:pt x="132" y="383"/>
                    <a:pt x="134" y="385"/>
                  </a:cubicBezTo>
                  <a:cubicBezTo>
                    <a:pt x="130" y="387"/>
                    <a:pt x="130" y="387"/>
                    <a:pt x="130" y="387"/>
                  </a:cubicBezTo>
                  <a:cubicBezTo>
                    <a:pt x="127" y="389"/>
                    <a:pt x="124" y="392"/>
                    <a:pt x="121" y="394"/>
                  </a:cubicBezTo>
                  <a:cubicBezTo>
                    <a:pt x="120" y="395"/>
                    <a:pt x="121" y="396"/>
                    <a:pt x="122" y="396"/>
                  </a:cubicBezTo>
                  <a:cubicBezTo>
                    <a:pt x="132" y="390"/>
                    <a:pt x="132" y="390"/>
                    <a:pt x="132" y="390"/>
                  </a:cubicBezTo>
                  <a:cubicBezTo>
                    <a:pt x="136" y="389"/>
                    <a:pt x="136" y="389"/>
                    <a:pt x="136" y="389"/>
                  </a:cubicBezTo>
                  <a:cubicBezTo>
                    <a:pt x="137" y="390"/>
                    <a:pt x="139" y="392"/>
                    <a:pt x="140" y="394"/>
                  </a:cubicBezTo>
                  <a:cubicBezTo>
                    <a:pt x="137" y="397"/>
                    <a:pt x="137" y="397"/>
                    <a:pt x="137" y="397"/>
                  </a:cubicBezTo>
                  <a:cubicBezTo>
                    <a:pt x="134" y="400"/>
                    <a:pt x="131" y="402"/>
                    <a:pt x="128" y="405"/>
                  </a:cubicBezTo>
                  <a:cubicBezTo>
                    <a:pt x="127" y="405"/>
                    <a:pt x="128" y="406"/>
                    <a:pt x="129" y="406"/>
                  </a:cubicBezTo>
                  <a:cubicBezTo>
                    <a:pt x="139" y="400"/>
                    <a:pt x="139" y="400"/>
                    <a:pt x="139" y="400"/>
                  </a:cubicBezTo>
                  <a:cubicBezTo>
                    <a:pt x="143" y="398"/>
                    <a:pt x="143" y="398"/>
                    <a:pt x="143" y="398"/>
                  </a:cubicBezTo>
                  <a:cubicBezTo>
                    <a:pt x="144" y="400"/>
                    <a:pt x="145" y="402"/>
                    <a:pt x="146" y="403"/>
                  </a:cubicBezTo>
                  <a:cubicBezTo>
                    <a:pt x="146" y="403"/>
                    <a:pt x="147" y="404"/>
                    <a:pt x="147" y="404"/>
                  </a:cubicBezTo>
                  <a:cubicBezTo>
                    <a:pt x="143" y="407"/>
                    <a:pt x="143" y="407"/>
                    <a:pt x="143" y="407"/>
                  </a:cubicBezTo>
                  <a:cubicBezTo>
                    <a:pt x="141" y="409"/>
                    <a:pt x="138" y="412"/>
                    <a:pt x="135" y="415"/>
                  </a:cubicBezTo>
                  <a:cubicBezTo>
                    <a:pt x="134" y="415"/>
                    <a:pt x="135" y="417"/>
                    <a:pt x="136" y="416"/>
                  </a:cubicBezTo>
                  <a:cubicBezTo>
                    <a:pt x="146" y="410"/>
                    <a:pt x="146" y="410"/>
                    <a:pt x="146" y="410"/>
                  </a:cubicBezTo>
                  <a:cubicBezTo>
                    <a:pt x="150" y="407"/>
                    <a:pt x="150" y="407"/>
                    <a:pt x="150" y="407"/>
                  </a:cubicBezTo>
                  <a:cubicBezTo>
                    <a:pt x="151" y="409"/>
                    <a:pt x="152" y="411"/>
                    <a:pt x="154" y="413"/>
                  </a:cubicBezTo>
                  <a:cubicBezTo>
                    <a:pt x="151" y="416"/>
                    <a:pt x="151" y="416"/>
                    <a:pt x="151" y="416"/>
                  </a:cubicBezTo>
                  <a:cubicBezTo>
                    <a:pt x="148" y="419"/>
                    <a:pt x="146" y="422"/>
                    <a:pt x="143" y="424"/>
                  </a:cubicBezTo>
                  <a:cubicBezTo>
                    <a:pt x="143" y="425"/>
                    <a:pt x="144" y="426"/>
                    <a:pt x="144" y="426"/>
                  </a:cubicBezTo>
                  <a:cubicBezTo>
                    <a:pt x="154" y="419"/>
                    <a:pt x="154" y="419"/>
                    <a:pt x="154" y="419"/>
                  </a:cubicBezTo>
                  <a:cubicBezTo>
                    <a:pt x="157" y="416"/>
                    <a:pt x="157" y="416"/>
                    <a:pt x="157" y="416"/>
                  </a:cubicBezTo>
                  <a:cubicBezTo>
                    <a:pt x="159" y="418"/>
                    <a:pt x="160" y="419"/>
                    <a:pt x="162" y="421"/>
                  </a:cubicBezTo>
                  <a:cubicBezTo>
                    <a:pt x="159" y="424"/>
                    <a:pt x="159" y="424"/>
                    <a:pt x="159" y="424"/>
                  </a:cubicBezTo>
                  <a:cubicBezTo>
                    <a:pt x="157" y="427"/>
                    <a:pt x="154" y="431"/>
                    <a:pt x="152" y="434"/>
                  </a:cubicBezTo>
                  <a:cubicBezTo>
                    <a:pt x="151" y="434"/>
                    <a:pt x="152" y="435"/>
                    <a:pt x="153" y="435"/>
                  </a:cubicBezTo>
                  <a:cubicBezTo>
                    <a:pt x="162" y="427"/>
                    <a:pt x="162" y="427"/>
                    <a:pt x="162" y="427"/>
                  </a:cubicBezTo>
                  <a:cubicBezTo>
                    <a:pt x="165" y="424"/>
                    <a:pt x="165" y="424"/>
                    <a:pt x="165" y="424"/>
                  </a:cubicBezTo>
                  <a:cubicBezTo>
                    <a:pt x="167" y="426"/>
                    <a:pt x="169" y="427"/>
                    <a:pt x="170" y="429"/>
                  </a:cubicBezTo>
                  <a:cubicBezTo>
                    <a:pt x="168" y="433"/>
                    <a:pt x="168" y="433"/>
                    <a:pt x="168" y="433"/>
                  </a:cubicBezTo>
                  <a:cubicBezTo>
                    <a:pt x="166" y="436"/>
                    <a:pt x="163" y="439"/>
                    <a:pt x="161" y="442"/>
                  </a:cubicBezTo>
                  <a:cubicBezTo>
                    <a:pt x="161" y="443"/>
                    <a:pt x="162" y="444"/>
                    <a:pt x="162" y="443"/>
                  </a:cubicBezTo>
                  <a:cubicBezTo>
                    <a:pt x="171" y="435"/>
                    <a:pt x="171" y="435"/>
                    <a:pt x="171" y="435"/>
                  </a:cubicBezTo>
                  <a:cubicBezTo>
                    <a:pt x="174" y="432"/>
                    <a:pt x="174" y="432"/>
                    <a:pt x="174" y="432"/>
                  </a:cubicBezTo>
                  <a:cubicBezTo>
                    <a:pt x="176" y="434"/>
                    <a:pt x="177" y="435"/>
                    <a:pt x="179" y="436"/>
                  </a:cubicBezTo>
                  <a:cubicBezTo>
                    <a:pt x="177" y="440"/>
                    <a:pt x="177" y="440"/>
                    <a:pt x="177" y="440"/>
                  </a:cubicBezTo>
                  <a:cubicBezTo>
                    <a:pt x="175" y="443"/>
                    <a:pt x="173" y="447"/>
                    <a:pt x="171" y="450"/>
                  </a:cubicBezTo>
                  <a:cubicBezTo>
                    <a:pt x="170" y="451"/>
                    <a:pt x="172" y="452"/>
                    <a:pt x="172" y="451"/>
                  </a:cubicBezTo>
                  <a:cubicBezTo>
                    <a:pt x="180" y="442"/>
                    <a:pt x="180" y="442"/>
                    <a:pt x="180" y="442"/>
                  </a:cubicBezTo>
                  <a:cubicBezTo>
                    <a:pt x="183" y="439"/>
                    <a:pt x="183" y="439"/>
                    <a:pt x="183" y="439"/>
                  </a:cubicBezTo>
                  <a:cubicBezTo>
                    <a:pt x="185" y="441"/>
                    <a:pt x="187" y="442"/>
                    <a:pt x="189" y="443"/>
                  </a:cubicBezTo>
                  <a:cubicBezTo>
                    <a:pt x="187" y="447"/>
                    <a:pt x="187" y="447"/>
                    <a:pt x="187" y="447"/>
                  </a:cubicBezTo>
                  <a:cubicBezTo>
                    <a:pt x="185" y="450"/>
                    <a:pt x="183" y="454"/>
                    <a:pt x="181" y="457"/>
                  </a:cubicBezTo>
                  <a:cubicBezTo>
                    <a:pt x="181" y="458"/>
                    <a:pt x="182" y="459"/>
                    <a:pt x="182" y="458"/>
                  </a:cubicBezTo>
                  <a:cubicBezTo>
                    <a:pt x="190" y="449"/>
                    <a:pt x="190" y="449"/>
                    <a:pt x="190" y="449"/>
                  </a:cubicBezTo>
                  <a:cubicBezTo>
                    <a:pt x="193" y="446"/>
                    <a:pt x="193" y="446"/>
                    <a:pt x="193" y="446"/>
                  </a:cubicBezTo>
                  <a:cubicBezTo>
                    <a:pt x="194" y="447"/>
                    <a:pt x="196" y="448"/>
                    <a:pt x="198" y="449"/>
                  </a:cubicBezTo>
                  <a:cubicBezTo>
                    <a:pt x="197" y="453"/>
                    <a:pt x="197" y="453"/>
                    <a:pt x="197" y="453"/>
                  </a:cubicBezTo>
                  <a:cubicBezTo>
                    <a:pt x="195" y="457"/>
                    <a:pt x="193" y="460"/>
                    <a:pt x="192" y="464"/>
                  </a:cubicBezTo>
                  <a:cubicBezTo>
                    <a:pt x="191" y="465"/>
                    <a:pt x="193" y="465"/>
                    <a:pt x="193" y="465"/>
                  </a:cubicBezTo>
                  <a:cubicBezTo>
                    <a:pt x="200" y="455"/>
                    <a:pt x="200" y="455"/>
                    <a:pt x="200" y="455"/>
                  </a:cubicBezTo>
                  <a:cubicBezTo>
                    <a:pt x="202" y="452"/>
                    <a:pt x="202" y="452"/>
                    <a:pt x="202" y="452"/>
                  </a:cubicBezTo>
                  <a:cubicBezTo>
                    <a:pt x="204" y="453"/>
                    <a:pt x="207" y="454"/>
                    <a:pt x="209" y="455"/>
                  </a:cubicBezTo>
                  <a:cubicBezTo>
                    <a:pt x="207" y="459"/>
                    <a:pt x="207" y="459"/>
                    <a:pt x="207" y="459"/>
                  </a:cubicBezTo>
                  <a:cubicBezTo>
                    <a:pt x="206" y="463"/>
                    <a:pt x="204" y="466"/>
                    <a:pt x="203" y="470"/>
                  </a:cubicBezTo>
                  <a:cubicBezTo>
                    <a:pt x="202" y="471"/>
                    <a:pt x="204" y="471"/>
                    <a:pt x="204" y="471"/>
                  </a:cubicBezTo>
                  <a:cubicBezTo>
                    <a:pt x="211" y="461"/>
                    <a:pt x="211" y="461"/>
                    <a:pt x="211" y="461"/>
                  </a:cubicBezTo>
                  <a:cubicBezTo>
                    <a:pt x="213" y="457"/>
                    <a:pt x="213" y="457"/>
                    <a:pt x="213" y="457"/>
                  </a:cubicBezTo>
                  <a:cubicBezTo>
                    <a:pt x="215" y="458"/>
                    <a:pt x="217" y="459"/>
                    <a:pt x="219" y="460"/>
                  </a:cubicBezTo>
                  <a:cubicBezTo>
                    <a:pt x="218" y="464"/>
                    <a:pt x="218" y="464"/>
                    <a:pt x="218" y="464"/>
                  </a:cubicBezTo>
                  <a:cubicBezTo>
                    <a:pt x="217" y="468"/>
                    <a:pt x="215" y="471"/>
                    <a:pt x="214" y="475"/>
                  </a:cubicBezTo>
                  <a:cubicBezTo>
                    <a:pt x="214" y="476"/>
                    <a:pt x="215" y="477"/>
                    <a:pt x="216" y="476"/>
                  </a:cubicBezTo>
                  <a:cubicBezTo>
                    <a:pt x="221" y="465"/>
                    <a:pt x="221" y="465"/>
                    <a:pt x="221" y="465"/>
                  </a:cubicBezTo>
                  <a:cubicBezTo>
                    <a:pt x="223" y="462"/>
                    <a:pt x="223" y="462"/>
                    <a:pt x="223" y="462"/>
                  </a:cubicBezTo>
                  <a:cubicBezTo>
                    <a:pt x="225" y="462"/>
                    <a:pt x="228" y="463"/>
                    <a:pt x="230" y="464"/>
                  </a:cubicBezTo>
                  <a:cubicBezTo>
                    <a:pt x="229" y="468"/>
                    <a:pt x="229" y="468"/>
                    <a:pt x="229" y="468"/>
                  </a:cubicBezTo>
                  <a:cubicBezTo>
                    <a:pt x="228" y="472"/>
                    <a:pt x="227" y="476"/>
                    <a:pt x="226" y="480"/>
                  </a:cubicBezTo>
                  <a:cubicBezTo>
                    <a:pt x="226" y="481"/>
                    <a:pt x="227" y="481"/>
                    <a:pt x="228" y="480"/>
                  </a:cubicBezTo>
                  <a:cubicBezTo>
                    <a:pt x="232" y="470"/>
                    <a:pt x="232" y="470"/>
                    <a:pt x="232" y="470"/>
                  </a:cubicBezTo>
                  <a:cubicBezTo>
                    <a:pt x="234" y="466"/>
                    <a:pt x="234" y="466"/>
                    <a:pt x="234" y="466"/>
                  </a:cubicBezTo>
                  <a:cubicBezTo>
                    <a:pt x="236" y="466"/>
                    <a:pt x="239" y="467"/>
                    <a:pt x="241" y="468"/>
                  </a:cubicBezTo>
                  <a:cubicBezTo>
                    <a:pt x="240" y="472"/>
                    <a:pt x="240" y="472"/>
                    <a:pt x="240" y="472"/>
                  </a:cubicBezTo>
                  <a:cubicBezTo>
                    <a:pt x="239" y="476"/>
                    <a:pt x="239" y="480"/>
                    <a:pt x="238" y="483"/>
                  </a:cubicBezTo>
                  <a:cubicBezTo>
                    <a:pt x="238" y="484"/>
                    <a:pt x="239" y="485"/>
                    <a:pt x="240" y="484"/>
                  </a:cubicBezTo>
                  <a:cubicBezTo>
                    <a:pt x="244" y="473"/>
                    <a:pt x="244" y="473"/>
                    <a:pt x="244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48" y="469"/>
                    <a:pt x="250" y="470"/>
                    <a:pt x="252" y="470"/>
                  </a:cubicBezTo>
                  <a:cubicBezTo>
                    <a:pt x="252" y="475"/>
                    <a:pt x="252" y="475"/>
                    <a:pt x="252" y="475"/>
                  </a:cubicBezTo>
                  <a:cubicBezTo>
                    <a:pt x="251" y="479"/>
                    <a:pt x="251" y="483"/>
                    <a:pt x="250" y="487"/>
                  </a:cubicBezTo>
                  <a:cubicBezTo>
                    <a:pt x="250" y="487"/>
                    <a:pt x="252" y="488"/>
                    <a:pt x="252" y="487"/>
                  </a:cubicBezTo>
                  <a:cubicBezTo>
                    <a:pt x="255" y="476"/>
                    <a:pt x="255" y="476"/>
                    <a:pt x="255" y="476"/>
                  </a:cubicBezTo>
                  <a:cubicBezTo>
                    <a:pt x="257" y="471"/>
                    <a:pt x="257" y="471"/>
                    <a:pt x="257" y="471"/>
                  </a:cubicBezTo>
                  <a:cubicBezTo>
                    <a:pt x="259" y="472"/>
                    <a:pt x="261" y="472"/>
                    <a:pt x="263" y="473"/>
                  </a:cubicBezTo>
                  <a:cubicBezTo>
                    <a:pt x="263" y="477"/>
                    <a:pt x="263" y="477"/>
                    <a:pt x="263" y="477"/>
                  </a:cubicBezTo>
                  <a:cubicBezTo>
                    <a:pt x="263" y="481"/>
                    <a:pt x="263" y="485"/>
                    <a:pt x="263" y="489"/>
                  </a:cubicBezTo>
                  <a:cubicBezTo>
                    <a:pt x="263" y="490"/>
                    <a:pt x="264" y="490"/>
                    <a:pt x="264" y="489"/>
                  </a:cubicBezTo>
                  <a:cubicBezTo>
                    <a:pt x="267" y="478"/>
                    <a:pt x="267" y="478"/>
                    <a:pt x="267" y="478"/>
                  </a:cubicBezTo>
                  <a:cubicBezTo>
                    <a:pt x="268" y="473"/>
                    <a:pt x="268" y="473"/>
                    <a:pt x="268" y="473"/>
                  </a:cubicBezTo>
                  <a:cubicBezTo>
                    <a:pt x="270" y="474"/>
                    <a:pt x="273" y="474"/>
                    <a:pt x="275" y="474"/>
                  </a:cubicBezTo>
                  <a:cubicBezTo>
                    <a:pt x="275" y="478"/>
                    <a:pt x="275" y="478"/>
                    <a:pt x="275" y="478"/>
                  </a:cubicBezTo>
                  <a:cubicBezTo>
                    <a:pt x="275" y="482"/>
                    <a:pt x="275" y="486"/>
                    <a:pt x="275" y="490"/>
                  </a:cubicBezTo>
                  <a:cubicBezTo>
                    <a:pt x="275" y="491"/>
                    <a:pt x="277" y="491"/>
                    <a:pt x="277" y="490"/>
                  </a:cubicBezTo>
                  <a:cubicBezTo>
                    <a:pt x="279" y="479"/>
                    <a:pt x="279" y="479"/>
                    <a:pt x="279" y="479"/>
                  </a:cubicBezTo>
                  <a:cubicBezTo>
                    <a:pt x="280" y="474"/>
                    <a:pt x="280" y="474"/>
                    <a:pt x="280" y="474"/>
                  </a:cubicBezTo>
                  <a:cubicBezTo>
                    <a:pt x="282" y="475"/>
                    <a:pt x="284" y="475"/>
                    <a:pt x="286" y="475"/>
                  </a:cubicBezTo>
                  <a:cubicBezTo>
                    <a:pt x="287" y="479"/>
                    <a:pt x="287" y="479"/>
                    <a:pt x="287" y="479"/>
                  </a:cubicBezTo>
                  <a:cubicBezTo>
                    <a:pt x="287" y="483"/>
                    <a:pt x="287" y="487"/>
                    <a:pt x="288" y="491"/>
                  </a:cubicBezTo>
                  <a:cubicBezTo>
                    <a:pt x="288" y="492"/>
                    <a:pt x="289" y="492"/>
                    <a:pt x="289" y="491"/>
                  </a:cubicBezTo>
                  <a:cubicBezTo>
                    <a:pt x="291" y="479"/>
                    <a:pt x="291" y="479"/>
                    <a:pt x="291" y="479"/>
                  </a:cubicBezTo>
                  <a:cubicBezTo>
                    <a:pt x="291" y="475"/>
                    <a:pt x="291" y="475"/>
                    <a:pt x="291" y="475"/>
                  </a:cubicBezTo>
                  <a:cubicBezTo>
                    <a:pt x="293" y="475"/>
                    <a:pt x="296" y="475"/>
                    <a:pt x="298" y="475"/>
                  </a:cubicBezTo>
                  <a:cubicBezTo>
                    <a:pt x="299" y="479"/>
                    <a:pt x="299" y="479"/>
                    <a:pt x="299" y="479"/>
                  </a:cubicBezTo>
                  <a:cubicBezTo>
                    <a:pt x="299" y="483"/>
                    <a:pt x="300" y="487"/>
                    <a:pt x="300" y="491"/>
                  </a:cubicBezTo>
                  <a:cubicBezTo>
                    <a:pt x="300" y="492"/>
                    <a:pt x="302" y="491"/>
                    <a:pt x="302" y="491"/>
                  </a:cubicBezTo>
                  <a:cubicBezTo>
                    <a:pt x="303" y="479"/>
                    <a:pt x="303" y="479"/>
                    <a:pt x="303" y="479"/>
                  </a:cubicBezTo>
                  <a:cubicBezTo>
                    <a:pt x="303" y="475"/>
                    <a:pt x="303" y="475"/>
                    <a:pt x="303" y="475"/>
                  </a:cubicBezTo>
                  <a:cubicBezTo>
                    <a:pt x="305" y="474"/>
                    <a:pt x="307" y="474"/>
                    <a:pt x="310" y="474"/>
                  </a:cubicBezTo>
                  <a:cubicBezTo>
                    <a:pt x="310" y="478"/>
                    <a:pt x="310" y="478"/>
                    <a:pt x="310" y="478"/>
                  </a:cubicBezTo>
                  <a:cubicBezTo>
                    <a:pt x="311" y="482"/>
                    <a:pt x="312" y="486"/>
                    <a:pt x="313" y="490"/>
                  </a:cubicBezTo>
                  <a:cubicBezTo>
                    <a:pt x="313" y="491"/>
                    <a:pt x="314" y="490"/>
                    <a:pt x="314" y="490"/>
                  </a:cubicBezTo>
                  <a:cubicBezTo>
                    <a:pt x="314" y="478"/>
                    <a:pt x="314" y="478"/>
                    <a:pt x="314" y="478"/>
                  </a:cubicBezTo>
                  <a:cubicBezTo>
                    <a:pt x="314" y="473"/>
                    <a:pt x="314" y="473"/>
                    <a:pt x="314" y="473"/>
                  </a:cubicBezTo>
                  <a:cubicBezTo>
                    <a:pt x="316" y="473"/>
                    <a:pt x="319" y="473"/>
                    <a:pt x="321" y="473"/>
                  </a:cubicBezTo>
                  <a:cubicBezTo>
                    <a:pt x="322" y="477"/>
                    <a:pt x="322" y="477"/>
                    <a:pt x="322" y="477"/>
                  </a:cubicBezTo>
                  <a:cubicBezTo>
                    <a:pt x="323" y="480"/>
                    <a:pt x="324" y="484"/>
                    <a:pt x="325" y="488"/>
                  </a:cubicBezTo>
                  <a:cubicBezTo>
                    <a:pt x="325" y="489"/>
                    <a:pt x="327" y="489"/>
                    <a:pt x="327" y="488"/>
                  </a:cubicBezTo>
                  <a:cubicBezTo>
                    <a:pt x="326" y="476"/>
                    <a:pt x="326" y="476"/>
                    <a:pt x="326" y="476"/>
                  </a:cubicBezTo>
                  <a:cubicBezTo>
                    <a:pt x="326" y="472"/>
                    <a:pt x="326" y="472"/>
                    <a:pt x="326" y="472"/>
                  </a:cubicBezTo>
                  <a:cubicBezTo>
                    <a:pt x="328" y="471"/>
                    <a:pt x="330" y="471"/>
                    <a:pt x="332" y="470"/>
                  </a:cubicBezTo>
                  <a:cubicBezTo>
                    <a:pt x="334" y="474"/>
                    <a:pt x="334" y="474"/>
                    <a:pt x="334" y="474"/>
                  </a:cubicBezTo>
                  <a:cubicBezTo>
                    <a:pt x="335" y="478"/>
                    <a:pt x="336" y="482"/>
                    <a:pt x="338" y="486"/>
                  </a:cubicBezTo>
                  <a:cubicBezTo>
                    <a:pt x="338" y="486"/>
                    <a:pt x="339" y="486"/>
                    <a:pt x="339" y="485"/>
                  </a:cubicBezTo>
                  <a:cubicBezTo>
                    <a:pt x="338" y="473"/>
                    <a:pt x="338" y="473"/>
                    <a:pt x="338" y="473"/>
                  </a:cubicBezTo>
                  <a:cubicBezTo>
                    <a:pt x="337" y="469"/>
                    <a:pt x="337" y="469"/>
                    <a:pt x="337" y="469"/>
                  </a:cubicBezTo>
                  <a:cubicBezTo>
                    <a:pt x="339" y="469"/>
                    <a:pt x="341" y="468"/>
                    <a:pt x="344" y="467"/>
                  </a:cubicBezTo>
                  <a:cubicBezTo>
                    <a:pt x="345" y="471"/>
                    <a:pt x="345" y="471"/>
                    <a:pt x="345" y="471"/>
                  </a:cubicBezTo>
                  <a:cubicBezTo>
                    <a:pt x="347" y="475"/>
                    <a:pt x="348" y="479"/>
                    <a:pt x="350" y="482"/>
                  </a:cubicBezTo>
                  <a:cubicBezTo>
                    <a:pt x="350" y="483"/>
                    <a:pt x="352" y="483"/>
                    <a:pt x="351" y="482"/>
                  </a:cubicBezTo>
                  <a:cubicBezTo>
                    <a:pt x="349" y="470"/>
                    <a:pt x="349" y="470"/>
                    <a:pt x="349" y="470"/>
                  </a:cubicBezTo>
                  <a:cubicBezTo>
                    <a:pt x="348" y="466"/>
                    <a:pt x="348" y="466"/>
                    <a:pt x="348" y="466"/>
                  </a:cubicBezTo>
                  <a:cubicBezTo>
                    <a:pt x="350" y="465"/>
                    <a:pt x="352" y="465"/>
                    <a:pt x="355" y="464"/>
                  </a:cubicBezTo>
                  <a:cubicBezTo>
                    <a:pt x="356" y="468"/>
                    <a:pt x="356" y="468"/>
                    <a:pt x="356" y="468"/>
                  </a:cubicBezTo>
                  <a:cubicBezTo>
                    <a:pt x="358" y="471"/>
                    <a:pt x="360" y="475"/>
                    <a:pt x="362" y="478"/>
                  </a:cubicBezTo>
                  <a:cubicBezTo>
                    <a:pt x="362" y="479"/>
                    <a:pt x="363" y="478"/>
                    <a:pt x="363" y="478"/>
                  </a:cubicBezTo>
                  <a:cubicBezTo>
                    <a:pt x="360" y="466"/>
                    <a:pt x="360" y="466"/>
                    <a:pt x="360" y="466"/>
                  </a:cubicBezTo>
                  <a:cubicBezTo>
                    <a:pt x="359" y="462"/>
                    <a:pt x="359" y="462"/>
                    <a:pt x="359" y="462"/>
                  </a:cubicBezTo>
                  <a:cubicBezTo>
                    <a:pt x="361" y="461"/>
                    <a:pt x="363" y="460"/>
                    <a:pt x="365" y="459"/>
                  </a:cubicBezTo>
                  <a:cubicBezTo>
                    <a:pt x="367" y="463"/>
                    <a:pt x="367" y="463"/>
                    <a:pt x="367" y="463"/>
                  </a:cubicBezTo>
                  <a:cubicBezTo>
                    <a:pt x="369" y="467"/>
                    <a:pt x="371" y="470"/>
                    <a:pt x="373" y="473"/>
                  </a:cubicBezTo>
                  <a:cubicBezTo>
                    <a:pt x="374" y="474"/>
                    <a:pt x="375" y="473"/>
                    <a:pt x="375" y="473"/>
                  </a:cubicBezTo>
                  <a:cubicBezTo>
                    <a:pt x="371" y="462"/>
                    <a:pt x="371" y="462"/>
                    <a:pt x="371" y="462"/>
                  </a:cubicBezTo>
                  <a:cubicBezTo>
                    <a:pt x="370" y="458"/>
                    <a:pt x="370" y="458"/>
                    <a:pt x="370" y="458"/>
                  </a:cubicBezTo>
                  <a:cubicBezTo>
                    <a:pt x="372" y="457"/>
                    <a:pt x="374" y="456"/>
                    <a:pt x="376" y="454"/>
                  </a:cubicBezTo>
                  <a:cubicBezTo>
                    <a:pt x="378" y="458"/>
                    <a:pt x="378" y="458"/>
                    <a:pt x="378" y="458"/>
                  </a:cubicBezTo>
                  <a:cubicBezTo>
                    <a:pt x="380" y="461"/>
                    <a:pt x="382" y="465"/>
                    <a:pt x="385" y="468"/>
                  </a:cubicBezTo>
                  <a:cubicBezTo>
                    <a:pt x="385" y="469"/>
                    <a:pt x="386" y="468"/>
                    <a:pt x="386" y="467"/>
                  </a:cubicBezTo>
                  <a:cubicBezTo>
                    <a:pt x="382" y="456"/>
                    <a:pt x="382" y="456"/>
                    <a:pt x="382" y="456"/>
                  </a:cubicBezTo>
                  <a:cubicBezTo>
                    <a:pt x="380" y="452"/>
                    <a:pt x="380" y="452"/>
                    <a:pt x="380" y="452"/>
                  </a:cubicBezTo>
                  <a:cubicBezTo>
                    <a:pt x="382" y="451"/>
                    <a:pt x="384" y="450"/>
                    <a:pt x="386" y="449"/>
                  </a:cubicBezTo>
                  <a:cubicBezTo>
                    <a:pt x="388" y="452"/>
                    <a:pt x="388" y="452"/>
                    <a:pt x="388" y="452"/>
                  </a:cubicBezTo>
                  <a:cubicBezTo>
                    <a:pt x="391" y="455"/>
                    <a:pt x="393" y="459"/>
                    <a:pt x="396" y="462"/>
                  </a:cubicBezTo>
                  <a:cubicBezTo>
                    <a:pt x="396" y="462"/>
                    <a:pt x="397" y="462"/>
                    <a:pt x="397" y="461"/>
                  </a:cubicBezTo>
                  <a:cubicBezTo>
                    <a:pt x="392" y="450"/>
                    <a:pt x="392" y="450"/>
                    <a:pt x="392" y="450"/>
                  </a:cubicBezTo>
                  <a:cubicBezTo>
                    <a:pt x="390" y="446"/>
                    <a:pt x="390" y="446"/>
                    <a:pt x="390" y="446"/>
                  </a:cubicBezTo>
                  <a:cubicBezTo>
                    <a:pt x="392" y="445"/>
                    <a:pt x="394" y="444"/>
                    <a:pt x="396" y="443"/>
                  </a:cubicBezTo>
                  <a:cubicBezTo>
                    <a:pt x="398" y="446"/>
                    <a:pt x="398" y="446"/>
                    <a:pt x="398" y="446"/>
                  </a:cubicBezTo>
                  <a:cubicBezTo>
                    <a:pt x="401" y="449"/>
                    <a:pt x="404" y="452"/>
                    <a:pt x="406" y="455"/>
                  </a:cubicBezTo>
                  <a:cubicBezTo>
                    <a:pt x="407" y="455"/>
                    <a:pt x="408" y="454"/>
                    <a:pt x="407" y="454"/>
                  </a:cubicBezTo>
                  <a:cubicBezTo>
                    <a:pt x="402" y="444"/>
                    <a:pt x="402" y="444"/>
                    <a:pt x="402" y="444"/>
                  </a:cubicBezTo>
                  <a:cubicBezTo>
                    <a:pt x="399" y="440"/>
                    <a:pt x="399" y="440"/>
                    <a:pt x="399" y="440"/>
                  </a:cubicBezTo>
                  <a:cubicBezTo>
                    <a:pt x="401" y="439"/>
                    <a:pt x="402" y="438"/>
                    <a:pt x="403" y="437"/>
                  </a:cubicBezTo>
                  <a:cubicBezTo>
                    <a:pt x="404" y="436"/>
                    <a:pt x="404" y="436"/>
                    <a:pt x="405" y="436"/>
                  </a:cubicBezTo>
                  <a:cubicBezTo>
                    <a:pt x="408" y="439"/>
                    <a:pt x="408" y="439"/>
                    <a:pt x="408" y="439"/>
                  </a:cubicBezTo>
                  <a:cubicBezTo>
                    <a:pt x="411" y="442"/>
                    <a:pt x="413" y="444"/>
                    <a:pt x="416" y="447"/>
                  </a:cubicBezTo>
                  <a:cubicBezTo>
                    <a:pt x="417" y="448"/>
                    <a:pt x="418" y="447"/>
                    <a:pt x="417" y="446"/>
                  </a:cubicBezTo>
                  <a:cubicBezTo>
                    <a:pt x="411" y="436"/>
                    <a:pt x="411" y="436"/>
                    <a:pt x="411" y="436"/>
                  </a:cubicBezTo>
                  <a:cubicBezTo>
                    <a:pt x="409" y="433"/>
                    <a:pt x="409" y="433"/>
                    <a:pt x="409" y="433"/>
                  </a:cubicBezTo>
                  <a:cubicBezTo>
                    <a:pt x="410" y="431"/>
                    <a:pt x="412" y="430"/>
                    <a:pt x="414" y="428"/>
                  </a:cubicBezTo>
                  <a:cubicBezTo>
                    <a:pt x="417" y="431"/>
                    <a:pt x="417" y="431"/>
                    <a:pt x="417" y="431"/>
                  </a:cubicBezTo>
                  <a:cubicBezTo>
                    <a:pt x="420" y="434"/>
                    <a:pt x="423" y="436"/>
                    <a:pt x="426" y="439"/>
                  </a:cubicBezTo>
                  <a:cubicBezTo>
                    <a:pt x="426" y="440"/>
                    <a:pt x="427" y="439"/>
                    <a:pt x="427" y="438"/>
                  </a:cubicBezTo>
                  <a:cubicBezTo>
                    <a:pt x="420" y="429"/>
                    <a:pt x="420" y="429"/>
                    <a:pt x="420" y="429"/>
                  </a:cubicBezTo>
                  <a:cubicBezTo>
                    <a:pt x="417" y="425"/>
                    <a:pt x="417" y="425"/>
                    <a:pt x="417" y="425"/>
                  </a:cubicBezTo>
                  <a:cubicBezTo>
                    <a:pt x="419" y="424"/>
                    <a:pt x="421" y="422"/>
                    <a:pt x="422" y="420"/>
                  </a:cubicBezTo>
                  <a:cubicBezTo>
                    <a:pt x="426" y="423"/>
                    <a:pt x="426" y="423"/>
                    <a:pt x="426" y="423"/>
                  </a:cubicBezTo>
                  <a:cubicBezTo>
                    <a:pt x="429" y="425"/>
                    <a:pt x="432" y="428"/>
                    <a:pt x="435" y="430"/>
                  </a:cubicBezTo>
                  <a:cubicBezTo>
                    <a:pt x="435" y="431"/>
                    <a:pt x="436" y="430"/>
                    <a:pt x="436" y="429"/>
                  </a:cubicBezTo>
                  <a:cubicBezTo>
                    <a:pt x="428" y="420"/>
                    <a:pt x="428" y="420"/>
                    <a:pt x="428" y="420"/>
                  </a:cubicBezTo>
                  <a:cubicBezTo>
                    <a:pt x="425" y="417"/>
                    <a:pt x="425" y="417"/>
                    <a:pt x="425" y="417"/>
                  </a:cubicBezTo>
                  <a:cubicBezTo>
                    <a:pt x="427" y="415"/>
                    <a:pt x="429" y="414"/>
                    <a:pt x="430" y="412"/>
                  </a:cubicBezTo>
                  <a:cubicBezTo>
                    <a:pt x="434" y="414"/>
                    <a:pt x="434" y="414"/>
                    <a:pt x="434" y="414"/>
                  </a:cubicBezTo>
                  <a:cubicBezTo>
                    <a:pt x="437" y="417"/>
                    <a:pt x="440" y="419"/>
                    <a:pt x="443" y="421"/>
                  </a:cubicBezTo>
                  <a:cubicBezTo>
                    <a:pt x="444" y="422"/>
                    <a:pt x="445" y="420"/>
                    <a:pt x="444" y="420"/>
                  </a:cubicBezTo>
                  <a:cubicBezTo>
                    <a:pt x="436" y="411"/>
                    <a:pt x="436" y="411"/>
                    <a:pt x="436" y="411"/>
                  </a:cubicBezTo>
                  <a:cubicBezTo>
                    <a:pt x="433" y="408"/>
                    <a:pt x="433" y="408"/>
                    <a:pt x="433" y="408"/>
                  </a:cubicBezTo>
                  <a:cubicBezTo>
                    <a:pt x="435" y="406"/>
                    <a:pt x="436" y="405"/>
                    <a:pt x="437" y="403"/>
                  </a:cubicBezTo>
                  <a:cubicBezTo>
                    <a:pt x="441" y="405"/>
                    <a:pt x="441" y="405"/>
                    <a:pt x="441" y="405"/>
                  </a:cubicBezTo>
                  <a:cubicBezTo>
                    <a:pt x="444" y="407"/>
                    <a:pt x="448" y="409"/>
                    <a:pt x="451" y="411"/>
                  </a:cubicBezTo>
                  <a:cubicBezTo>
                    <a:pt x="452" y="412"/>
                    <a:pt x="453" y="410"/>
                    <a:pt x="452" y="410"/>
                  </a:cubicBezTo>
                  <a:cubicBezTo>
                    <a:pt x="443" y="402"/>
                    <a:pt x="443" y="402"/>
                    <a:pt x="443" y="402"/>
                  </a:cubicBezTo>
                  <a:cubicBezTo>
                    <a:pt x="440" y="399"/>
                    <a:pt x="440" y="399"/>
                    <a:pt x="440" y="399"/>
                  </a:cubicBezTo>
                  <a:cubicBezTo>
                    <a:pt x="442" y="397"/>
                    <a:pt x="443" y="395"/>
                    <a:pt x="444" y="393"/>
                  </a:cubicBezTo>
                  <a:cubicBezTo>
                    <a:pt x="448" y="395"/>
                    <a:pt x="448" y="395"/>
                    <a:pt x="448" y="395"/>
                  </a:cubicBezTo>
                  <a:cubicBezTo>
                    <a:pt x="451" y="397"/>
                    <a:pt x="455" y="399"/>
                    <a:pt x="458" y="401"/>
                  </a:cubicBezTo>
                  <a:cubicBezTo>
                    <a:pt x="459" y="401"/>
                    <a:pt x="460" y="400"/>
                    <a:pt x="459" y="399"/>
                  </a:cubicBezTo>
                  <a:cubicBezTo>
                    <a:pt x="450" y="392"/>
                    <a:pt x="450" y="392"/>
                    <a:pt x="450" y="392"/>
                  </a:cubicBezTo>
                  <a:cubicBezTo>
                    <a:pt x="447" y="389"/>
                    <a:pt x="447" y="389"/>
                    <a:pt x="447" y="389"/>
                  </a:cubicBezTo>
                  <a:cubicBezTo>
                    <a:pt x="448" y="388"/>
                    <a:pt x="449" y="386"/>
                    <a:pt x="450" y="384"/>
                  </a:cubicBezTo>
                  <a:cubicBezTo>
                    <a:pt x="454" y="385"/>
                    <a:pt x="454" y="385"/>
                    <a:pt x="454" y="385"/>
                  </a:cubicBezTo>
                  <a:cubicBezTo>
                    <a:pt x="458" y="387"/>
                    <a:pt x="461" y="389"/>
                    <a:pt x="465" y="390"/>
                  </a:cubicBezTo>
                  <a:cubicBezTo>
                    <a:pt x="466" y="391"/>
                    <a:pt x="466" y="389"/>
                    <a:pt x="466" y="389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3" y="380"/>
                    <a:pt x="453" y="380"/>
                    <a:pt x="453" y="380"/>
                  </a:cubicBezTo>
                  <a:cubicBezTo>
                    <a:pt x="454" y="377"/>
                    <a:pt x="455" y="375"/>
                    <a:pt x="456" y="373"/>
                  </a:cubicBezTo>
                  <a:cubicBezTo>
                    <a:pt x="460" y="375"/>
                    <a:pt x="460" y="375"/>
                    <a:pt x="460" y="375"/>
                  </a:cubicBezTo>
                  <a:cubicBezTo>
                    <a:pt x="463" y="376"/>
                    <a:pt x="467" y="378"/>
                    <a:pt x="471" y="379"/>
                  </a:cubicBezTo>
                  <a:cubicBezTo>
                    <a:pt x="472" y="379"/>
                    <a:pt x="472" y="378"/>
                    <a:pt x="472" y="377"/>
                  </a:cubicBezTo>
                  <a:cubicBezTo>
                    <a:pt x="461" y="371"/>
                    <a:pt x="461" y="371"/>
                    <a:pt x="461" y="371"/>
                  </a:cubicBezTo>
                  <a:cubicBezTo>
                    <a:pt x="458" y="369"/>
                    <a:pt x="458" y="369"/>
                    <a:pt x="458" y="369"/>
                  </a:cubicBezTo>
                  <a:cubicBezTo>
                    <a:pt x="459" y="367"/>
                    <a:pt x="460" y="365"/>
                    <a:pt x="461" y="363"/>
                  </a:cubicBezTo>
                  <a:cubicBezTo>
                    <a:pt x="465" y="364"/>
                    <a:pt x="465" y="364"/>
                    <a:pt x="465" y="364"/>
                  </a:cubicBezTo>
                  <a:cubicBezTo>
                    <a:pt x="468" y="365"/>
                    <a:pt x="472" y="366"/>
                    <a:pt x="476" y="368"/>
                  </a:cubicBezTo>
                  <a:cubicBezTo>
                    <a:pt x="477" y="368"/>
                    <a:pt x="477" y="366"/>
                    <a:pt x="477" y="366"/>
                  </a:cubicBezTo>
                  <a:cubicBezTo>
                    <a:pt x="466" y="361"/>
                    <a:pt x="466" y="361"/>
                    <a:pt x="466" y="361"/>
                  </a:cubicBezTo>
                  <a:cubicBezTo>
                    <a:pt x="462" y="359"/>
                    <a:pt x="462" y="359"/>
                    <a:pt x="462" y="359"/>
                  </a:cubicBezTo>
                  <a:cubicBezTo>
                    <a:pt x="463" y="356"/>
                    <a:pt x="464" y="354"/>
                    <a:pt x="465" y="352"/>
                  </a:cubicBezTo>
                  <a:cubicBezTo>
                    <a:pt x="469" y="353"/>
                    <a:pt x="469" y="353"/>
                    <a:pt x="469" y="353"/>
                  </a:cubicBezTo>
                  <a:cubicBezTo>
                    <a:pt x="473" y="354"/>
                    <a:pt x="477" y="355"/>
                    <a:pt x="480" y="356"/>
                  </a:cubicBezTo>
                  <a:cubicBezTo>
                    <a:pt x="481" y="356"/>
                    <a:pt x="482" y="354"/>
                    <a:pt x="481" y="354"/>
                  </a:cubicBezTo>
                  <a:cubicBezTo>
                    <a:pt x="470" y="349"/>
                    <a:pt x="470" y="349"/>
                    <a:pt x="470" y="349"/>
                  </a:cubicBezTo>
                  <a:cubicBezTo>
                    <a:pt x="466" y="348"/>
                    <a:pt x="466" y="348"/>
                    <a:pt x="466" y="348"/>
                  </a:cubicBezTo>
                  <a:cubicBezTo>
                    <a:pt x="467" y="345"/>
                    <a:pt x="468" y="343"/>
                    <a:pt x="468" y="341"/>
                  </a:cubicBezTo>
                  <a:cubicBezTo>
                    <a:pt x="472" y="342"/>
                    <a:pt x="472" y="342"/>
                    <a:pt x="472" y="342"/>
                  </a:cubicBezTo>
                  <a:cubicBezTo>
                    <a:pt x="476" y="342"/>
                    <a:pt x="480" y="343"/>
                    <a:pt x="484" y="344"/>
                  </a:cubicBezTo>
                  <a:cubicBezTo>
                    <a:pt x="485" y="344"/>
                    <a:pt x="485" y="342"/>
                    <a:pt x="484" y="342"/>
                  </a:cubicBezTo>
                  <a:cubicBezTo>
                    <a:pt x="473" y="338"/>
                    <a:pt x="473" y="338"/>
                    <a:pt x="473" y="338"/>
                  </a:cubicBezTo>
                  <a:cubicBezTo>
                    <a:pt x="469" y="337"/>
                    <a:pt x="469" y="337"/>
                    <a:pt x="469" y="337"/>
                  </a:cubicBezTo>
                  <a:cubicBezTo>
                    <a:pt x="470" y="334"/>
                    <a:pt x="470" y="332"/>
                    <a:pt x="471" y="330"/>
                  </a:cubicBezTo>
                  <a:cubicBezTo>
                    <a:pt x="475" y="330"/>
                    <a:pt x="475" y="330"/>
                    <a:pt x="475" y="330"/>
                  </a:cubicBezTo>
                  <a:cubicBezTo>
                    <a:pt x="479" y="331"/>
                    <a:pt x="483" y="331"/>
                    <a:pt x="487" y="332"/>
                  </a:cubicBezTo>
                  <a:cubicBezTo>
                    <a:pt x="488" y="332"/>
                    <a:pt x="488" y="330"/>
                    <a:pt x="487" y="330"/>
                  </a:cubicBezTo>
                  <a:cubicBezTo>
                    <a:pt x="476" y="326"/>
                    <a:pt x="476" y="326"/>
                    <a:pt x="476" y="326"/>
                  </a:cubicBezTo>
                  <a:cubicBezTo>
                    <a:pt x="472" y="325"/>
                    <a:pt x="472" y="325"/>
                    <a:pt x="472" y="325"/>
                  </a:cubicBezTo>
                  <a:cubicBezTo>
                    <a:pt x="472" y="323"/>
                    <a:pt x="473" y="321"/>
                    <a:pt x="473" y="318"/>
                  </a:cubicBezTo>
                  <a:cubicBezTo>
                    <a:pt x="477" y="319"/>
                    <a:pt x="477" y="319"/>
                    <a:pt x="477" y="319"/>
                  </a:cubicBezTo>
                  <a:cubicBezTo>
                    <a:pt x="481" y="319"/>
                    <a:pt x="485" y="319"/>
                    <a:pt x="489" y="319"/>
                  </a:cubicBezTo>
                  <a:cubicBezTo>
                    <a:pt x="490" y="319"/>
                    <a:pt x="490" y="318"/>
                    <a:pt x="489" y="317"/>
                  </a:cubicBezTo>
                  <a:cubicBezTo>
                    <a:pt x="478" y="315"/>
                    <a:pt x="478" y="315"/>
                    <a:pt x="478" y="315"/>
                  </a:cubicBezTo>
                  <a:cubicBezTo>
                    <a:pt x="474" y="314"/>
                    <a:pt x="474" y="314"/>
                    <a:pt x="474" y="314"/>
                  </a:cubicBezTo>
                  <a:cubicBezTo>
                    <a:pt x="474" y="312"/>
                    <a:pt x="474" y="309"/>
                    <a:pt x="474" y="307"/>
                  </a:cubicBezTo>
                  <a:cubicBezTo>
                    <a:pt x="479" y="307"/>
                    <a:pt x="479" y="307"/>
                    <a:pt x="479" y="307"/>
                  </a:cubicBezTo>
                  <a:cubicBezTo>
                    <a:pt x="483" y="307"/>
                    <a:pt x="487" y="307"/>
                    <a:pt x="490" y="307"/>
                  </a:cubicBezTo>
                  <a:cubicBezTo>
                    <a:pt x="491" y="307"/>
                    <a:pt x="491" y="305"/>
                    <a:pt x="491" y="305"/>
                  </a:cubicBezTo>
                  <a:cubicBezTo>
                    <a:pt x="479" y="303"/>
                    <a:pt x="479" y="303"/>
                    <a:pt x="479" y="303"/>
                  </a:cubicBezTo>
                  <a:cubicBezTo>
                    <a:pt x="475" y="302"/>
                    <a:pt x="475" y="302"/>
                    <a:pt x="475" y="302"/>
                  </a:cubicBezTo>
                  <a:cubicBezTo>
                    <a:pt x="475" y="300"/>
                    <a:pt x="475" y="298"/>
                    <a:pt x="475" y="295"/>
                  </a:cubicBezTo>
                  <a:cubicBezTo>
                    <a:pt x="479" y="295"/>
                    <a:pt x="479" y="295"/>
                    <a:pt x="479" y="295"/>
                  </a:cubicBezTo>
                  <a:cubicBezTo>
                    <a:pt x="483" y="295"/>
                    <a:pt x="487" y="294"/>
                    <a:pt x="491" y="294"/>
                  </a:cubicBezTo>
                  <a:cubicBezTo>
                    <a:pt x="492" y="294"/>
                    <a:pt x="492" y="292"/>
                    <a:pt x="491" y="292"/>
                  </a:cubicBezTo>
                  <a:cubicBezTo>
                    <a:pt x="479" y="291"/>
                    <a:pt x="479" y="291"/>
                    <a:pt x="479" y="291"/>
                  </a:cubicBezTo>
                  <a:cubicBezTo>
                    <a:pt x="475" y="291"/>
                    <a:pt x="475" y="291"/>
                    <a:pt x="475" y="291"/>
                  </a:cubicBezTo>
                  <a:cubicBezTo>
                    <a:pt x="475" y="288"/>
                    <a:pt x="475" y="286"/>
                    <a:pt x="475" y="284"/>
                  </a:cubicBezTo>
                  <a:cubicBezTo>
                    <a:pt x="479" y="283"/>
                    <a:pt x="479" y="283"/>
                    <a:pt x="479" y="283"/>
                  </a:cubicBezTo>
                  <a:cubicBezTo>
                    <a:pt x="483" y="283"/>
                    <a:pt x="487" y="282"/>
                    <a:pt x="491" y="281"/>
                  </a:cubicBezTo>
                  <a:cubicBezTo>
                    <a:pt x="492" y="281"/>
                    <a:pt x="491" y="280"/>
                    <a:pt x="491" y="280"/>
                  </a:cubicBezTo>
                  <a:cubicBezTo>
                    <a:pt x="479" y="279"/>
                    <a:pt x="479" y="279"/>
                    <a:pt x="479" y="279"/>
                  </a:cubicBezTo>
                  <a:cubicBezTo>
                    <a:pt x="475" y="279"/>
                    <a:pt x="475" y="279"/>
                    <a:pt x="475" y="279"/>
                  </a:cubicBezTo>
                  <a:cubicBezTo>
                    <a:pt x="474" y="277"/>
                    <a:pt x="474" y="275"/>
                    <a:pt x="474" y="272"/>
                  </a:cubicBezTo>
                  <a:cubicBezTo>
                    <a:pt x="478" y="271"/>
                    <a:pt x="478" y="271"/>
                    <a:pt x="478" y="271"/>
                  </a:cubicBezTo>
                  <a:cubicBezTo>
                    <a:pt x="482" y="271"/>
                    <a:pt x="486" y="270"/>
                    <a:pt x="490" y="269"/>
                  </a:cubicBezTo>
                  <a:cubicBezTo>
                    <a:pt x="491" y="269"/>
                    <a:pt x="490" y="267"/>
                    <a:pt x="490" y="267"/>
                  </a:cubicBezTo>
                  <a:cubicBezTo>
                    <a:pt x="478" y="267"/>
                    <a:pt x="478" y="267"/>
                    <a:pt x="478" y="267"/>
                  </a:cubicBezTo>
                  <a:cubicBezTo>
                    <a:pt x="473" y="268"/>
                    <a:pt x="473" y="268"/>
                    <a:pt x="473" y="268"/>
                  </a:cubicBezTo>
                  <a:cubicBezTo>
                    <a:pt x="473" y="265"/>
                    <a:pt x="473" y="263"/>
                    <a:pt x="472" y="261"/>
                  </a:cubicBezTo>
                  <a:cubicBezTo>
                    <a:pt x="477" y="260"/>
                    <a:pt x="477" y="260"/>
                    <a:pt x="477" y="260"/>
                  </a:cubicBezTo>
                  <a:cubicBezTo>
                    <a:pt x="480" y="259"/>
                    <a:pt x="484" y="258"/>
                    <a:pt x="488" y="256"/>
                  </a:cubicBezTo>
                  <a:cubicBezTo>
                    <a:pt x="489" y="256"/>
                    <a:pt x="488" y="255"/>
                    <a:pt x="488" y="255"/>
                  </a:cubicBezTo>
                  <a:cubicBezTo>
                    <a:pt x="476" y="256"/>
                    <a:pt x="476" y="256"/>
                    <a:pt x="476" y="256"/>
                  </a:cubicBezTo>
                  <a:cubicBezTo>
                    <a:pt x="472" y="256"/>
                    <a:pt x="472" y="256"/>
                    <a:pt x="472" y="256"/>
                  </a:cubicBezTo>
                  <a:cubicBezTo>
                    <a:pt x="471" y="254"/>
                    <a:pt x="471" y="252"/>
                    <a:pt x="470" y="249"/>
                  </a:cubicBezTo>
                  <a:cubicBezTo>
                    <a:pt x="474" y="248"/>
                    <a:pt x="474" y="248"/>
                    <a:pt x="474" y="248"/>
                  </a:cubicBezTo>
                  <a:cubicBezTo>
                    <a:pt x="478" y="247"/>
                    <a:pt x="482" y="245"/>
                    <a:pt x="485" y="244"/>
                  </a:cubicBezTo>
                  <a:cubicBezTo>
                    <a:pt x="486" y="244"/>
                    <a:pt x="486" y="242"/>
                    <a:pt x="485" y="242"/>
                  </a:cubicBezTo>
                  <a:cubicBezTo>
                    <a:pt x="473" y="244"/>
                    <a:pt x="473" y="244"/>
                    <a:pt x="473" y="244"/>
                  </a:cubicBezTo>
                  <a:cubicBezTo>
                    <a:pt x="469" y="245"/>
                    <a:pt x="469" y="245"/>
                    <a:pt x="469" y="245"/>
                  </a:cubicBezTo>
                  <a:cubicBezTo>
                    <a:pt x="468" y="243"/>
                    <a:pt x="468" y="240"/>
                    <a:pt x="467" y="238"/>
                  </a:cubicBezTo>
                  <a:cubicBezTo>
                    <a:pt x="471" y="237"/>
                    <a:pt x="471" y="237"/>
                    <a:pt x="471" y="237"/>
                  </a:cubicBezTo>
                  <a:cubicBezTo>
                    <a:pt x="475" y="235"/>
                    <a:pt x="478" y="234"/>
                    <a:pt x="482" y="232"/>
                  </a:cubicBezTo>
                  <a:cubicBezTo>
                    <a:pt x="483" y="232"/>
                    <a:pt x="482" y="230"/>
                    <a:pt x="481" y="230"/>
                  </a:cubicBezTo>
                  <a:cubicBezTo>
                    <a:pt x="470" y="233"/>
                    <a:pt x="470" y="233"/>
                    <a:pt x="470" y="233"/>
                  </a:cubicBezTo>
                  <a:cubicBezTo>
                    <a:pt x="466" y="234"/>
                    <a:pt x="466" y="234"/>
                    <a:pt x="466" y="234"/>
                  </a:cubicBezTo>
                  <a:cubicBezTo>
                    <a:pt x="465" y="232"/>
                    <a:pt x="464" y="229"/>
                    <a:pt x="463" y="227"/>
                  </a:cubicBezTo>
                  <a:cubicBezTo>
                    <a:pt x="467" y="225"/>
                    <a:pt x="467" y="225"/>
                    <a:pt x="467" y="225"/>
                  </a:cubicBezTo>
                  <a:cubicBezTo>
                    <a:pt x="471" y="224"/>
                    <a:pt x="474" y="222"/>
                    <a:pt x="478" y="220"/>
                  </a:cubicBezTo>
                  <a:cubicBezTo>
                    <a:pt x="479" y="220"/>
                    <a:pt x="478" y="218"/>
                    <a:pt x="477" y="219"/>
                  </a:cubicBezTo>
                  <a:cubicBezTo>
                    <a:pt x="466" y="222"/>
                    <a:pt x="466" y="222"/>
                    <a:pt x="466" y="222"/>
                  </a:cubicBezTo>
                  <a:cubicBezTo>
                    <a:pt x="462" y="223"/>
                    <a:pt x="462" y="223"/>
                    <a:pt x="462" y="223"/>
                  </a:cubicBezTo>
                  <a:cubicBezTo>
                    <a:pt x="461" y="221"/>
                    <a:pt x="460" y="219"/>
                    <a:pt x="459" y="217"/>
                  </a:cubicBezTo>
                  <a:cubicBezTo>
                    <a:pt x="463" y="214"/>
                    <a:pt x="463" y="214"/>
                    <a:pt x="463" y="214"/>
                  </a:cubicBezTo>
                  <a:cubicBezTo>
                    <a:pt x="466" y="212"/>
                    <a:pt x="470" y="211"/>
                    <a:pt x="473" y="209"/>
                  </a:cubicBezTo>
                  <a:cubicBezTo>
                    <a:pt x="474" y="208"/>
                    <a:pt x="473" y="207"/>
                    <a:pt x="472" y="207"/>
                  </a:cubicBezTo>
                  <a:cubicBezTo>
                    <a:pt x="461" y="211"/>
                    <a:pt x="461" y="211"/>
                    <a:pt x="461" y="211"/>
                  </a:cubicBezTo>
                  <a:cubicBezTo>
                    <a:pt x="457" y="212"/>
                    <a:pt x="457" y="212"/>
                    <a:pt x="457" y="212"/>
                  </a:cubicBezTo>
                  <a:cubicBezTo>
                    <a:pt x="456" y="211"/>
                    <a:pt x="455" y="209"/>
                    <a:pt x="455" y="207"/>
                  </a:cubicBezTo>
                  <a:cubicBezTo>
                    <a:pt x="458" y="205"/>
                    <a:pt x="458" y="205"/>
                    <a:pt x="458" y="205"/>
                  </a:cubicBezTo>
                  <a:cubicBezTo>
                    <a:pt x="461" y="203"/>
                    <a:pt x="465" y="201"/>
                    <a:pt x="468" y="198"/>
                  </a:cubicBezTo>
                  <a:cubicBezTo>
                    <a:pt x="469" y="198"/>
                    <a:pt x="468" y="197"/>
                    <a:pt x="467" y="197"/>
                  </a:cubicBezTo>
                  <a:cubicBezTo>
                    <a:pt x="456" y="201"/>
                    <a:pt x="456" y="201"/>
                    <a:pt x="456" y="201"/>
                  </a:cubicBezTo>
                  <a:cubicBezTo>
                    <a:pt x="452" y="203"/>
                    <a:pt x="452" y="203"/>
                    <a:pt x="452" y="203"/>
                  </a:cubicBezTo>
                  <a:cubicBezTo>
                    <a:pt x="451" y="201"/>
                    <a:pt x="450" y="200"/>
                    <a:pt x="449" y="198"/>
                  </a:cubicBezTo>
                  <a:cubicBezTo>
                    <a:pt x="453" y="195"/>
                    <a:pt x="453" y="195"/>
                    <a:pt x="453" y="195"/>
                  </a:cubicBezTo>
                  <a:cubicBezTo>
                    <a:pt x="456" y="193"/>
                    <a:pt x="459" y="191"/>
                    <a:pt x="462" y="188"/>
                  </a:cubicBezTo>
                  <a:cubicBezTo>
                    <a:pt x="463" y="188"/>
                    <a:pt x="462" y="187"/>
                    <a:pt x="461" y="187"/>
                  </a:cubicBezTo>
                  <a:cubicBezTo>
                    <a:pt x="451" y="192"/>
                    <a:pt x="451" y="192"/>
                    <a:pt x="451" y="192"/>
                  </a:cubicBezTo>
                  <a:cubicBezTo>
                    <a:pt x="447" y="194"/>
                    <a:pt x="447" y="194"/>
                    <a:pt x="447" y="194"/>
                  </a:cubicBezTo>
                  <a:cubicBezTo>
                    <a:pt x="446" y="192"/>
                    <a:pt x="445" y="191"/>
                    <a:pt x="444" y="189"/>
                  </a:cubicBezTo>
                  <a:cubicBezTo>
                    <a:pt x="447" y="187"/>
                    <a:pt x="447" y="187"/>
                    <a:pt x="447" y="187"/>
                  </a:cubicBezTo>
                  <a:cubicBezTo>
                    <a:pt x="450" y="184"/>
                    <a:pt x="453" y="181"/>
                    <a:pt x="456" y="179"/>
                  </a:cubicBezTo>
                  <a:cubicBezTo>
                    <a:pt x="457" y="178"/>
                    <a:pt x="456" y="177"/>
                    <a:pt x="455" y="178"/>
                  </a:cubicBezTo>
                  <a:cubicBezTo>
                    <a:pt x="445" y="183"/>
                    <a:pt x="445" y="183"/>
                    <a:pt x="445" y="183"/>
                  </a:cubicBezTo>
                  <a:cubicBezTo>
                    <a:pt x="441" y="185"/>
                    <a:pt x="441" y="185"/>
                    <a:pt x="441" y="185"/>
                  </a:cubicBezTo>
                  <a:cubicBezTo>
                    <a:pt x="440" y="184"/>
                    <a:pt x="439" y="183"/>
                    <a:pt x="438" y="182"/>
                  </a:cubicBezTo>
                  <a:cubicBezTo>
                    <a:pt x="442" y="179"/>
                    <a:pt x="442" y="179"/>
                    <a:pt x="442" y="179"/>
                  </a:cubicBezTo>
                  <a:cubicBezTo>
                    <a:pt x="444" y="176"/>
                    <a:pt x="447" y="173"/>
                    <a:pt x="450" y="171"/>
                  </a:cubicBezTo>
                  <a:cubicBezTo>
                    <a:pt x="451" y="170"/>
                    <a:pt x="450" y="169"/>
                    <a:pt x="449" y="169"/>
                  </a:cubicBezTo>
                  <a:cubicBezTo>
                    <a:pt x="439" y="176"/>
                    <a:pt x="439" y="176"/>
                    <a:pt x="439" y="176"/>
                  </a:cubicBezTo>
                  <a:cubicBezTo>
                    <a:pt x="436" y="178"/>
                    <a:pt x="436" y="178"/>
                    <a:pt x="436" y="178"/>
                  </a:cubicBezTo>
                  <a:close/>
                  <a:moveTo>
                    <a:pt x="183" y="154"/>
                  </a:moveTo>
                  <a:cubicBezTo>
                    <a:pt x="183" y="154"/>
                    <a:pt x="183" y="154"/>
                    <a:pt x="183" y="154"/>
                  </a:cubicBezTo>
                  <a:cubicBezTo>
                    <a:pt x="108" y="213"/>
                    <a:pt x="94" y="321"/>
                    <a:pt x="151" y="397"/>
                  </a:cubicBezTo>
                  <a:cubicBezTo>
                    <a:pt x="217" y="346"/>
                    <a:pt x="217" y="346"/>
                    <a:pt x="217" y="346"/>
                  </a:cubicBezTo>
                  <a:cubicBezTo>
                    <a:pt x="203" y="327"/>
                    <a:pt x="197" y="303"/>
                    <a:pt x="200" y="278"/>
                  </a:cubicBezTo>
                  <a:cubicBezTo>
                    <a:pt x="204" y="254"/>
                    <a:pt x="216" y="234"/>
                    <a:pt x="234" y="220"/>
                  </a:cubicBezTo>
                  <a:cubicBezTo>
                    <a:pt x="183" y="154"/>
                    <a:pt x="183" y="154"/>
                    <a:pt x="183" y="154"/>
                  </a:cubicBezTo>
                  <a:close/>
                  <a:moveTo>
                    <a:pt x="242" y="230"/>
                  </a:moveTo>
                  <a:cubicBezTo>
                    <a:pt x="242" y="230"/>
                    <a:pt x="242" y="230"/>
                    <a:pt x="242" y="230"/>
                  </a:cubicBezTo>
                  <a:cubicBezTo>
                    <a:pt x="240" y="233"/>
                    <a:pt x="240" y="237"/>
                    <a:pt x="242" y="241"/>
                  </a:cubicBezTo>
                  <a:cubicBezTo>
                    <a:pt x="245" y="244"/>
                    <a:pt x="249" y="245"/>
                    <a:pt x="253" y="244"/>
                  </a:cubicBezTo>
                  <a:cubicBezTo>
                    <a:pt x="242" y="230"/>
                    <a:pt x="242" y="230"/>
                    <a:pt x="242" y="230"/>
                  </a:cubicBezTo>
                  <a:close/>
                  <a:moveTo>
                    <a:pt x="260" y="254"/>
                  </a:moveTo>
                  <a:cubicBezTo>
                    <a:pt x="260" y="254"/>
                    <a:pt x="260" y="254"/>
                    <a:pt x="260" y="254"/>
                  </a:cubicBezTo>
                  <a:cubicBezTo>
                    <a:pt x="251" y="261"/>
                    <a:pt x="245" y="272"/>
                    <a:pt x="243" y="284"/>
                  </a:cubicBezTo>
                  <a:cubicBezTo>
                    <a:pt x="241" y="297"/>
                    <a:pt x="245" y="310"/>
                    <a:pt x="252" y="320"/>
                  </a:cubicBezTo>
                  <a:cubicBezTo>
                    <a:pt x="279" y="299"/>
                    <a:pt x="279" y="299"/>
                    <a:pt x="279" y="299"/>
                  </a:cubicBezTo>
                  <a:cubicBezTo>
                    <a:pt x="280" y="300"/>
                    <a:pt x="281" y="301"/>
                    <a:pt x="282" y="302"/>
                  </a:cubicBezTo>
                  <a:cubicBezTo>
                    <a:pt x="254" y="323"/>
                    <a:pt x="254" y="323"/>
                    <a:pt x="254" y="323"/>
                  </a:cubicBezTo>
                  <a:cubicBezTo>
                    <a:pt x="262" y="332"/>
                    <a:pt x="272" y="338"/>
                    <a:pt x="284" y="340"/>
                  </a:cubicBezTo>
                  <a:cubicBezTo>
                    <a:pt x="297" y="342"/>
                    <a:pt x="310" y="338"/>
                    <a:pt x="320" y="331"/>
                  </a:cubicBezTo>
                  <a:cubicBezTo>
                    <a:pt x="299" y="304"/>
                    <a:pt x="299" y="304"/>
                    <a:pt x="299" y="304"/>
                  </a:cubicBezTo>
                  <a:cubicBezTo>
                    <a:pt x="300" y="303"/>
                    <a:pt x="301" y="302"/>
                    <a:pt x="302" y="301"/>
                  </a:cubicBezTo>
                  <a:cubicBezTo>
                    <a:pt x="323" y="329"/>
                    <a:pt x="323" y="329"/>
                    <a:pt x="323" y="329"/>
                  </a:cubicBezTo>
                  <a:cubicBezTo>
                    <a:pt x="332" y="322"/>
                    <a:pt x="338" y="311"/>
                    <a:pt x="340" y="299"/>
                  </a:cubicBezTo>
                  <a:cubicBezTo>
                    <a:pt x="342" y="286"/>
                    <a:pt x="339" y="273"/>
                    <a:pt x="332" y="263"/>
                  </a:cubicBezTo>
                  <a:cubicBezTo>
                    <a:pt x="304" y="285"/>
                    <a:pt x="304" y="285"/>
                    <a:pt x="304" y="285"/>
                  </a:cubicBezTo>
                  <a:cubicBezTo>
                    <a:pt x="303" y="283"/>
                    <a:pt x="303" y="282"/>
                    <a:pt x="302" y="281"/>
                  </a:cubicBezTo>
                  <a:cubicBezTo>
                    <a:pt x="329" y="260"/>
                    <a:pt x="329" y="260"/>
                    <a:pt x="329" y="260"/>
                  </a:cubicBezTo>
                  <a:cubicBezTo>
                    <a:pt x="322" y="251"/>
                    <a:pt x="311" y="245"/>
                    <a:pt x="299" y="243"/>
                  </a:cubicBezTo>
                  <a:cubicBezTo>
                    <a:pt x="286" y="241"/>
                    <a:pt x="273" y="245"/>
                    <a:pt x="264" y="252"/>
                  </a:cubicBezTo>
                  <a:cubicBezTo>
                    <a:pt x="285" y="279"/>
                    <a:pt x="285" y="279"/>
                    <a:pt x="285" y="279"/>
                  </a:cubicBezTo>
                  <a:cubicBezTo>
                    <a:pt x="283" y="280"/>
                    <a:pt x="282" y="281"/>
                    <a:pt x="281" y="282"/>
                  </a:cubicBezTo>
                  <a:cubicBezTo>
                    <a:pt x="260" y="254"/>
                    <a:pt x="260" y="254"/>
                    <a:pt x="260" y="254"/>
                  </a:cubicBezTo>
                  <a:close/>
                  <a:moveTo>
                    <a:pt x="257" y="243"/>
                  </a:moveTo>
                  <a:cubicBezTo>
                    <a:pt x="257" y="243"/>
                    <a:pt x="257" y="243"/>
                    <a:pt x="257" y="243"/>
                  </a:cubicBezTo>
                  <a:cubicBezTo>
                    <a:pt x="261" y="239"/>
                    <a:pt x="261" y="233"/>
                    <a:pt x="258" y="229"/>
                  </a:cubicBezTo>
                  <a:cubicBezTo>
                    <a:pt x="255" y="224"/>
                    <a:pt x="249" y="224"/>
                    <a:pt x="244" y="227"/>
                  </a:cubicBezTo>
                  <a:cubicBezTo>
                    <a:pt x="257" y="243"/>
                    <a:pt x="257" y="243"/>
                    <a:pt x="257" y="243"/>
                  </a:cubicBezTo>
                  <a:close/>
                  <a:moveTo>
                    <a:pt x="237" y="217"/>
                  </a:moveTo>
                  <a:cubicBezTo>
                    <a:pt x="237" y="217"/>
                    <a:pt x="237" y="217"/>
                    <a:pt x="237" y="217"/>
                  </a:cubicBezTo>
                  <a:cubicBezTo>
                    <a:pt x="256" y="203"/>
                    <a:pt x="280" y="196"/>
                    <a:pt x="305" y="200"/>
                  </a:cubicBezTo>
                  <a:cubicBezTo>
                    <a:pt x="329" y="204"/>
                    <a:pt x="350" y="216"/>
                    <a:pt x="364" y="234"/>
                  </a:cubicBezTo>
                  <a:cubicBezTo>
                    <a:pt x="430" y="183"/>
                    <a:pt x="430" y="183"/>
                    <a:pt x="430" y="183"/>
                  </a:cubicBezTo>
                  <a:cubicBezTo>
                    <a:pt x="371" y="108"/>
                    <a:pt x="263" y="94"/>
                    <a:pt x="186" y="151"/>
                  </a:cubicBezTo>
                  <a:cubicBezTo>
                    <a:pt x="237" y="217"/>
                    <a:pt x="237" y="217"/>
                    <a:pt x="237" y="217"/>
                  </a:cubicBezTo>
                  <a:close/>
                  <a:moveTo>
                    <a:pt x="354" y="241"/>
                  </a:moveTo>
                  <a:cubicBezTo>
                    <a:pt x="354" y="241"/>
                    <a:pt x="354" y="241"/>
                    <a:pt x="354" y="241"/>
                  </a:cubicBezTo>
                  <a:cubicBezTo>
                    <a:pt x="350" y="239"/>
                    <a:pt x="345" y="239"/>
                    <a:pt x="342" y="241"/>
                  </a:cubicBezTo>
                  <a:cubicBezTo>
                    <a:pt x="338" y="244"/>
                    <a:pt x="337" y="249"/>
                    <a:pt x="338" y="253"/>
                  </a:cubicBezTo>
                  <a:cubicBezTo>
                    <a:pt x="354" y="241"/>
                    <a:pt x="354" y="241"/>
                    <a:pt x="354" y="241"/>
                  </a:cubicBezTo>
                  <a:close/>
                  <a:moveTo>
                    <a:pt x="341" y="256"/>
                  </a:moveTo>
                  <a:cubicBezTo>
                    <a:pt x="341" y="256"/>
                    <a:pt x="341" y="256"/>
                    <a:pt x="341" y="256"/>
                  </a:cubicBezTo>
                  <a:cubicBezTo>
                    <a:pt x="344" y="260"/>
                    <a:pt x="350" y="260"/>
                    <a:pt x="354" y="257"/>
                  </a:cubicBezTo>
                  <a:cubicBezTo>
                    <a:pt x="358" y="254"/>
                    <a:pt x="359" y="249"/>
                    <a:pt x="356" y="244"/>
                  </a:cubicBezTo>
                  <a:cubicBezTo>
                    <a:pt x="341" y="256"/>
                    <a:pt x="341" y="256"/>
                    <a:pt x="341" y="256"/>
                  </a:cubicBezTo>
                  <a:close/>
                  <a:moveTo>
                    <a:pt x="366" y="237"/>
                  </a:moveTo>
                  <a:cubicBezTo>
                    <a:pt x="366" y="237"/>
                    <a:pt x="366" y="237"/>
                    <a:pt x="366" y="237"/>
                  </a:cubicBezTo>
                  <a:cubicBezTo>
                    <a:pt x="380" y="256"/>
                    <a:pt x="387" y="280"/>
                    <a:pt x="383" y="305"/>
                  </a:cubicBezTo>
                  <a:cubicBezTo>
                    <a:pt x="379" y="329"/>
                    <a:pt x="367" y="349"/>
                    <a:pt x="350" y="363"/>
                  </a:cubicBezTo>
                  <a:cubicBezTo>
                    <a:pt x="400" y="429"/>
                    <a:pt x="400" y="429"/>
                    <a:pt x="400" y="429"/>
                  </a:cubicBezTo>
                  <a:cubicBezTo>
                    <a:pt x="475" y="370"/>
                    <a:pt x="489" y="262"/>
                    <a:pt x="432" y="186"/>
                  </a:cubicBezTo>
                  <a:cubicBezTo>
                    <a:pt x="366" y="237"/>
                    <a:pt x="366" y="237"/>
                    <a:pt x="366" y="237"/>
                  </a:cubicBezTo>
                  <a:close/>
                  <a:moveTo>
                    <a:pt x="341" y="353"/>
                  </a:moveTo>
                  <a:cubicBezTo>
                    <a:pt x="341" y="353"/>
                    <a:pt x="341" y="353"/>
                    <a:pt x="341" y="353"/>
                  </a:cubicBezTo>
                  <a:cubicBezTo>
                    <a:pt x="344" y="349"/>
                    <a:pt x="344" y="344"/>
                    <a:pt x="341" y="341"/>
                  </a:cubicBezTo>
                  <a:cubicBezTo>
                    <a:pt x="338" y="337"/>
                    <a:pt x="334" y="336"/>
                    <a:pt x="330" y="338"/>
                  </a:cubicBezTo>
                  <a:cubicBezTo>
                    <a:pt x="341" y="353"/>
                    <a:pt x="341" y="353"/>
                    <a:pt x="341" y="353"/>
                  </a:cubicBezTo>
                  <a:close/>
                  <a:moveTo>
                    <a:pt x="326" y="340"/>
                  </a:moveTo>
                  <a:cubicBezTo>
                    <a:pt x="326" y="340"/>
                    <a:pt x="326" y="340"/>
                    <a:pt x="326" y="340"/>
                  </a:cubicBezTo>
                  <a:cubicBezTo>
                    <a:pt x="323" y="343"/>
                    <a:pt x="322" y="349"/>
                    <a:pt x="325" y="353"/>
                  </a:cubicBezTo>
                  <a:cubicBezTo>
                    <a:pt x="328" y="357"/>
                    <a:pt x="334" y="358"/>
                    <a:pt x="338" y="355"/>
                  </a:cubicBezTo>
                  <a:cubicBezTo>
                    <a:pt x="326" y="340"/>
                    <a:pt x="326" y="340"/>
                    <a:pt x="326" y="340"/>
                  </a:cubicBezTo>
                  <a:close/>
                  <a:moveTo>
                    <a:pt x="346" y="366"/>
                  </a:moveTo>
                  <a:cubicBezTo>
                    <a:pt x="346" y="366"/>
                    <a:pt x="346" y="366"/>
                    <a:pt x="346" y="366"/>
                  </a:cubicBezTo>
                  <a:cubicBezTo>
                    <a:pt x="327" y="380"/>
                    <a:pt x="303" y="387"/>
                    <a:pt x="278" y="383"/>
                  </a:cubicBezTo>
                  <a:cubicBezTo>
                    <a:pt x="254" y="379"/>
                    <a:pt x="234" y="367"/>
                    <a:pt x="220" y="350"/>
                  </a:cubicBezTo>
                  <a:cubicBezTo>
                    <a:pt x="154" y="400"/>
                    <a:pt x="154" y="400"/>
                    <a:pt x="154" y="400"/>
                  </a:cubicBezTo>
                  <a:cubicBezTo>
                    <a:pt x="213" y="475"/>
                    <a:pt x="321" y="489"/>
                    <a:pt x="397" y="432"/>
                  </a:cubicBezTo>
                  <a:cubicBezTo>
                    <a:pt x="346" y="366"/>
                    <a:pt x="346" y="366"/>
                    <a:pt x="346" y="366"/>
                  </a:cubicBezTo>
                  <a:close/>
                  <a:moveTo>
                    <a:pt x="231" y="341"/>
                  </a:moveTo>
                  <a:cubicBezTo>
                    <a:pt x="231" y="341"/>
                    <a:pt x="231" y="341"/>
                    <a:pt x="231" y="341"/>
                  </a:cubicBezTo>
                  <a:cubicBezTo>
                    <a:pt x="234" y="343"/>
                    <a:pt x="238" y="343"/>
                    <a:pt x="242" y="340"/>
                  </a:cubicBezTo>
                  <a:cubicBezTo>
                    <a:pt x="245" y="338"/>
                    <a:pt x="246" y="334"/>
                    <a:pt x="245" y="330"/>
                  </a:cubicBezTo>
                  <a:cubicBezTo>
                    <a:pt x="231" y="341"/>
                    <a:pt x="231" y="341"/>
                    <a:pt x="231" y="341"/>
                  </a:cubicBezTo>
                  <a:close/>
                  <a:moveTo>
                    <a:pt x="243" y="326"/>
                  </a:moveTo>
                  <a:cubicBezTo>
                    <a:pt x="243" y="326"/>
                    <a:pt x="243" y="326"/>
                    <a:pt x="243" y="326"/>
                  </a:cubicBezTo>
                  <a:cubicBezTo>
                    <a:pt x="240" y="322"/>
                    <a:pt x="234" y="321"/>
                    <a:pt x="230" y="324"/>
                  </a:cubicBezTo>
                  <a:cubicBezTo>
                    <a:pt x="225" y="328"/>
                    <a:pt x="224" y="334"/>
                    <a:pt x="228" y="338"/>
                  </a:cubicBezTo>
                  <a:cubicBezTo>
                    <a:pt x="243" y="326"/>
                    <a:pt x="243" y="326"/>
                    <a:pt x="243" y="326"/>
                  </a:cubicBezTo>
                  <a:close/>
                  <a:moveTo>
                    <a:pt x="491" y="213"/>
                  </a:moveTo>
                  <a:cubicBezTo>
                    <a:pt x="491" y="213"/>
                    <a:pt x="491" y="213"/>
                    <a:pt x="491" y="213"/>
                  </a:cubicBezTo>
                  <a:cubicBezTo>
                    <a:pt x="448" y="103"/>
                    <a:pt x="323" y="49"/>
                    <a:pt x="213" y="92"/>
                  </a:cubicBezTo>
                  <a:cubicBezTo>
                    <a:pt x="103" y="136"/>
                    <a:pt x="49" y="260"/>
                    <a:pt x="92" y="370"/>
                  </a:cubicBezTo>
                  <a:cubicBezTo>
                    <a:pt x="136" y="480"/>
                    <a:pt x="260" y="534"/>
                    <a:pt x="370" y="491"/>
                  </a:cubicBezTo>
                  <a:cubicBezTo>
                    <a:pt x="480" y="447"/>
                    <a:pt x="534" y="323"/>
                    <a:pt x="491" y="213"/>
                  </a:cubicBezTo>
                  <a:close/>
                  <a:moveTo>
                    <a:pt x="371" y="303"/>
                  </a:moveTo>
                  <a:cubicBezTo>
                    <a:pt x="371" y="303"/>
                    <a:pt x="371" y="303"/>
                    <a:pt x="371" y="303"/>
                  </a:cubicBezTo>
                  <a:cubicBezTo>
                    <a:pt x="371" y="297"/>
                    <a:pt x="368" y="292"/>
                    <a:pt x="362" y="291"/>
                  </a:cubicBezTo>
                  <a:cubicBezTo>
                    <a:pt x="357" y="290"/>
                    <a:pt x="352" y="294"/>
                    <a:pt x="351" y="300"/>
                  </a:cubicBezTo>
                  <a:cubicBezTo>
                    <a:pt x="350" y="305"/>
                    <a:pt x="354" y="310"/>
                    <a:pt x="359" y="311"/>
                  </a:cubicBezTo>
                  <a:cubicBezTo>
                    <a:pt x="365" y="312"/>
                    <a:pt x="370" y="308"/>
                    <a:pt x="371" y="303"/>
                  </a:cubicBezTo>
                  <a:close/>
                  <a:moveTo>
                    <a:pt x="283" y="350"/>
                  </a:moveTo>
                  <a:cubicBezTo>
                    <a:pt x="283" y="350"/>
                    <a:pt x="283" y="350"/>
                    <a:pt x="283" y="350"/>
                  </a:cubicBezTo>
                  <a:cubicBezTo>
                    <a:pt x="277" y="349"/>
                    <a:pt x="272" y="353"/>
                    <a:pt x="272" y="358"/>
                  </a:cubicBezTo>
                  <a:cubicBezTo>
                    <a:pt x="271" y="364"/>
                    <a:pt x="275" y="369"/>
                    <a:pt x="280" y="370"/>
                  </a:cubicBezTo>
                  <a:cubicBezTo>
                    <a:pt x="285" y="370"/>
                    <a:pt x="290" y="367"/>
                    <a:pt x="291" y="361"/>
                  </a:cubicBezTo>
                  <a:cubicBezTo>
                    <a:pt x="292" y="356"/>
                    <a:pt x="288" y="351"/>
                    <a:pt x="283" y="350"/>
                  </a:cubicBezTo>
                  <a:close/>
                  <a:moveTo>
                    <a:pt x="233" y="282"/>
                  </a:moveTo>
                  <a:cubicBezTo>
                    <a:pt x="233" y="282"/>
                    <a:pt x="233" y="282"/>
                    <a:pt x="233" y="282"/>
                  </a:cubicBezTo>
                  <a:cubicBezTo>
                    <a:pt x="233" y="277"/>
                    <a:pt x="230" y="271"/>
                    <a:pt x="224" y="271"/>
                  </a:cubicBezTo>
                  <a:cubicBezTo>
                    <a:pt x="219" y="270"/>
                    <a:pt x="214" y="274"/>
                    <a:pt x="213" y="279"/>
                  </a:cubicBezTo>
                  <a:cubicBezTo>
                    <a:pt x="212" y="284"/>
                    <a:pt x="216" y="290"/>
                    <a:pt x="221" y="290"/>
                  </a:cubicBezTo>
                  <a:cubicBezTo>
                    <a:pt x="227" y="291"/>
                    <a:pt x="232" y="287"/>
                    <a:pt x="233" y="282"/>
                  </a:cubicBezTo>
                  <a:close/>
                  <a:moveTo>
                    <a:pt x="304" y="212"/>
                  </a:moveTo>
                  <a:cubicBezTo>
                    <a:pt x="304" y="212"/>
                    <a:pt x="304" y="212"/>
                    <a:pt x="304" y="212"/>
                  </a:cubicBezTo>
                  <a:cubicBezTo>
                    <a:pt x="298" y="211"/>
                    <a:pt x="293" y="215"/>
                    <a:pt x="292" y="220"/>
                  </a:cubicBezTo>
                  <a:cubicBezTo>
                    <a:pt x="291" y="226"/>
                    <a:pt x="295" y="231"/>
                    <a:pt x="301" y="232"/>
                  </a:cubicBezTo>
                  <a:cubicBezTo>
                    <a:pt x="306" y="233"/>
                    <a:pt x="311" y="229"/>
                    <a:pt x="312" y="223"/>
                  </a:cubicBezTo>
                  <a:cubicBezTo>
                    <a:pt x="313" y="218"/>
                    <a:pt x="309" y="213"/>
                    <a:pt x="304" y="212"/>
                  </a:cubicBezTo>
                  <a:close/>
                  <a:moveTo>
                    <a:pt x="346" y="427"/>
                  </a:moveTo>
                  <a:cubicBezTo>
                    <a:pt x="346" y="427"/>
                    <a:pt x="346" y="427"/>
                    <a:pt x="346" y="427"/>
                  </a:cubicBezTo>
                  <a:cubicBezTo>
                    <a:pt x="356" y="423"/>
                    <a:pt x="360" y="412"/>
                    <a:pt x="357" y="403"/>
                  </a:cubicBezTo>
                  <a:cubicBezTo>
                    <a:pt x="353" y="394"/>
                    <a:pt x="342" y="389"/>
                    <a:pt x="333" y="393"/>
                  </a:cubicBezTo>
                  <a:cubicBezTo>
                    <a:pt x="324" y="396"/>
                    <a:pt x="319" y="407"/>
                    <a:pt x="323" y="416"/>
                  </a:cubicBezTo>
                  <a:cubicBezTo>
                    <a:pt x="326" y="426"/>
                    <a:pt x="337" y="430"/>
                    <a:pt x="346" y="427"/>
                  </a:cubicBezTo>
                  <a:close/>
                  <a:moveTo>
                    <a:pt x="235" y="425"/>
                  </a:moveTo>
                  <a:cubicBezTo>
                    <a:pt x="235" y="425"/>
                    <a:pt x="235" y="425"/>
                    <a:pt x="235" y="425"/>
                  </a:cubicBezTo>
                  <a:cubicBezTo>
                    <a:pt x="244" y="429"/>
                    <a:pt x="255" y="424"/>
                    <a:pt x="259" y="415"/>
                  </a:cubicBezTo>
                  <a:cubicBezTo>
                    <a:pt x="263" y="406"/>
                    <a:pt x="258" y="395"/>
                    <a:pt x="249" y="391"/>
                  </a:cubicBezTo>
                  <a:cubicBezTo>
                    <a:pt x="240" y="387"/>
                    <a:pt x="229" y="391"/>
                    <a:pt x="225" y="401"/>
                  </a:cubicBezTo>
                  <a:cubicBezTo>
                    <a:pt x="221" y="410"/>
                    <a:pt x="225" y="421"/>
                    <a:pt x="235" y="425"/>
                  </a:cubicBezTo>
                  <a:close/>
                  <a:moveTo>
                    <a:pt x="191" y="331"/>
                  </a:moveTo>
                  <a:cubicBezTo>
                    <a:pt x="191" y="331"/>
                    <a:pt x="191" y="331"/>
                    <a:pt x="191" y="331"/>
                  </a:cubicBezTo>
                  <a:cubicBezTo>
                    <a:pt x="187" y="322"/>
                    <a:pt x="177" y="317"/>
                    <a:pt x="168" y="321"/>
                  </a:cubicBezTo>
                  <a:cubicBezTo>
                    <a:pt x="158" y="325"/>
                    <a:pt x="154" y="335"/>
                    <a:pt x="157" y="344"/>
                  </a:cubicBezTo>
                  <a:cubicBezTo>
                    <a:pt x="161" y="354"/>
                    <a:pt x="172" y="358"/>
                    <a:pt x="181" y="355"/>
                  </a:cubicBezTo>
                  <a:cubicBezTo>
                    <a:pt x="190" y="351"/>
                    <a:pt x="195" y="340"/>
                    <a:pt x="191" y="331"/>
                  </a:cubicBezTo>
                  <a:close/>
                  <a:moveTo>
                    <a:pt x="193" y="247"/>
                  </a:moveTo>
                  <a:cubicBezTo>
                    <a:pt x="193" y="247"/>
                    <a:pt x="193" y="247"/>
                    <a:pt x="193" y="247"/>
                  </a:cubicBezTo>
                  <a:cubicBezTo>
                    <a:pt x="197" y="238"/>
                    <a:pt x="192" y="227"/>
                    <a:pt x="183" y="223"/>
                  </a:cubicBezTo>
                  <a:cubicBezTo>
                    <a:pt x="174" y="219"/>
                    <a:pt x="163" y="224"/>
                    <a:pt x="159" y="233"/>
                  </a:cubicBezTo>
                  <a:cubicBezTo>
                    <a:pt x="155" y="242"/>
                    <a:pt x="159" y="253"/>
                    <a:pt x="169" y="257"/>
                  </a:cubicBezTo>
                  <a:cubicBezTo>
                    <a:pt x="178" y="261"/>
                    <a:pt x="189" y="257"/>
                    <a:pt x="193" y="247"/>
                  </a:cubicBezTo>
                  <a:close/>
                  <a:moveTo>
                    <a:pt x="253" y="189"/>
                  </a:moveTo>
                  <a:cubicBezTo>
                    <a:pt x="253" y="189"/>
                    <a:pt x="253" y="189"/>
                    <a:pt x="253" y="189"/>
                  </a:cubicBezTo>
                  <a:cubicBezTo>
                    <a:pt x="262" y="186"/>
                    <a:pt x="267" y="175"/>
                    <a:pt x="263" y="166"/>
                  </a:cubicBezTo>
                  <a:cubicBezTo>
                    <a:pt x="259" y="156"/>
                    <a:pt x="249" y="152"/>
                    <a:pt x="239" y="155"/>
                  </a:cubicBezTo>
                  <a:cubicBezTo>
                    <a:pt x="230" y="159"/>
                    <a:pt x="225" y="170"/>
                    <a:pt x="229" y="179"/>
                  </a:cubicBezTo>
                  <a:cubicBezTo>
                    <a:pt x="233" y="188"/>
                    <a:pt x="243" y="193"/>
                    <a:pt x="253" y="189"/>
                  </a:cubicBezTo>
                  <a:close/>
                  <a:moveTo>
                    <a:pt x="336" y="191"/>
                  </a:moveTo>
                  <a:cubicBezTo>
                    <a:pt x="336" y="191"/>
                    <a:pt x="336" y="191"/>
                    <a:pt x="336" y="191"/>
                  </a:cubicBezTo>
                  <a:cubicBezTo>
                    <a:pt x="346" y="195"/>
                    <a:pt x="356" y="191"/>
                    <a:pt x="360" y="181"/>
                  </a:cubicBezTo>
                  <a:cubicBezTo>
                    <a:pt x="364" y="172"/>
                    <a:pt x="360" y="161"/>
                    <a:pt x="351" y="157"/>
                  </a:cubicBezTo>
                  <a:cubicBezTo>
                    <a:pt x="342" y="153"/>
                    <a:pt x="331" y="158"/>
                    <a:pt x="327" y="167"/>
                  </a:cubicBezTo>
                  <a:cubicBezTo>
                    <a:pt x="323" y="176"/>
                    <a:pt x="327" y="187"/>
                    <a:pt x="336" y="191"/>
                  </a:cubicBezTo>
                  <a:close/>
                  <a:moveTo>
                    <a:pt x="428" y="238"/>
                  </a:moveTo>
                  <a:cubicBezTo>
                    <a:pt x="428" y="238"/>
                    <a:pt x="428" y="238"/>
                    <a:pt x="428" y="238"/>
                  </a:cubicBezTo>
                  <a:cubicBezTo>
                    <a:pt x="425" y="228"/>
                    <a:pt x="414" y="224"/>
                    <a:pt x="405" y="227"/>
                  </a:cubicBezTo>
                  <a:cubicBezTo>
                    <a:pt x="395" y="231"/>
                    <a:pt x="391" y="242"/>
                    <a:pt x="395" y="251"/>
                  </a:cubicBezTo>
                  <a:cubicBezTo>
                    <a:pt x="398" y="260"/>
                    <a:pt x="409" y="265"/>
                    <a:pt x="418" y="261"/>
                  </a:cubicBezTo>
                  <a:cubicBezTo>
                    <a:pt x="428" y="258"/>
                    <a:pt x="432" y="247"/>
                    <a:pt x="428" y="238"/>
                  </a:cubicBezTo>
                  <a:close/>
                  <a:moveTo>
                    <a:pt x="427" y="349"/>
                  </a:moveTo>
                  <a:cubicBezTo>
                    <a:pt x="427" y="349"/>
                    <a:pt x="427" y="349"/>
                    <a:pt x="427" y="349"/>
                  </a:cubicBezTo>
                  <a:cubicBezTo>
                    <a:pt x="431" y="340"/>
                    <a:pt x="426" y="329"/>
                    <a:pt x="417" y="325"/>
                  </a:cubicBezTo>
                  <a:cubicBezTo>
                    <a:pt x="408" y="321"/>
                    <a:pt x="397" y="325"/>
                    <a:pt x="393" y="335"/>
                  </a:cubicBezTo>
                  <a:cubicBezTo>
                    <a:pt x="389" y="344"/>
                    <a:pt x="393" y="355"/>
                    <a:pt x="403" y="359"/>
                  </a:cubicBezTo>
                  <a:cubicBezTo>
                    <a:pt x="412" y="363"/>
                    <a:pt x="422" y="358"/>
                    <a:pt x="427" y="349"/>
                  </a:cubicBezTo>
                  <a:close/>
                </a:path>
              </a:pathLst>
            </a:custGeom>
            <a:solidFill>
              <a:srgbClr val="C4B796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4" name="Freeform 23"/>
            <p:cNvSpPr>
              <a:spLocks noEditPoints="1"/>
            </p:cNvSpPr>
            <p:nvPr/>
          </p:nvSpPr>
          <p:spPr>
            <a:xfrm>
              <a:off x="2060" y="1092"/>
              <a:ext cx="704" cy="704"/>
            </a:xfrm>
            <a:custGeom>
              <a:avLst/>
              <a:gdLst/>
              <a:ahLst/>
              <a:cxnLst>
                <a:cxn ang="0">
                  <a:pos x="714" y="9"/>
                </a:cxn>
                <a:cxn ang="0">
                  <a:pos x="835" y="45"/>
                </a:cxn>
                <a:cxn ang="0">
                  <a:pos x="945" y="103"/>
                </a:cxn>
                <a:cxn ang="0">
                  <a:pos x="1043" y="186"/>
                </a:cxn>
                <a:cxn ang="0">
                  <a:pos x="1121" y="284"/>
                </a:cxn>
                <a:cxn ang="0">
                  <a:pos x="1179" y="406"/>
                </a:cxn>
                <a:cxn ang="0">
                  <a:pos x="1208" y="530"/>
                </a:cxn>
                <a:cxn ang="0">
                  <a:pos x="1212" y="654"/>
                </a:cxn>
                <a:cxn ang="0">
                  <a:pos x="1188" y="780"/>
                </a:cxn>
                <a:cxn ang="0">
                  <a:pos x="1138" y="899"/>
                </a:cxn>
                <a:cxn ang="0">
                  <a:pos x="1067" y="1002"/>
                </a:cxn>
                <a:cxn ang="0">
                  <a:pos x="974" y="1088"/>
                </a:cxn>
                <a:cxn ang="0">
                  <a:pos x="868" y="1153"/>
                </a:cxn>
                <a:cxn ang="0">
                  <a:pos x="747" y="1196"/>
                </a:cxn>
                <a:cxn ang="0">
                  <a:pos x="621" y="1212"/>
                </a:cxn>
                <a:cxn ang="0">
                  <a:pos x="497" y="1203"/>
                </a:cxn>
                <a:cxn ang="0">
                  <a:pos x="377" y="1167"/>
                </a:cxn>
                <a:cxn ang="0">
                  <a:pos x="263" y="1105"/>
                </a:cxn>
                <a:cxn ang="0">
                  <a:pos x="169" y="1026"/>
                </a:cxn>
                <a:cxn ang="0">
                  <a:pos x="91" y="924"/>
                </a:cxn>
                <a:cxn ang="0">
                  <a:pos x="36" y="809"/>
                </a:cxn>
                <a:cxn ang="0">
                  <a:pos x="5" y="687"/>
                </a:cxn>
                <a:cxn ang="0">
                  <a:pos x="3" y="559"/>
                </a:cxn>
                <a:cxn ang="0">
                  <a:pos x="26" y="435"/>
                </a:cxn>
                <a:cxn ang="0">
                  <a:pos x="74" y="320"/>
                </a:cxn>
                <a:cxn ang="0">
                  <a:pos x="145" y="217"/>
                </a:cxn>
                <a:cxn ang="0">
                  <a:pos x="238" y="127"/>
                </a:cxn>
                <a:cxn ang="0">
                  <a:pos x="344" y="62"/>
                </a:cxn>
                <a:cxn ang="0">
                  <a:pos x="463" y="17"/>
                </a:cxn>
                <a:cxn ang="0">
                  <a:pos x="587" y="0"/>
                </a:cxn>
                <a:cxn ang="0">
                  <a:pos x="637" y="539"/>
                </a:cxn>
                <a:cxn ang="0">
                  <a:pos x="578" y="673"/>
                </a:cxn>
                <a:cxn ang="0">
                  <a:pos x="673" y="580"/>
                </a:cxn>
                <a:cxn ang="0">
                  <a:pos x="332" y="485"/>
                </a:cxn>
                <a:cxn ang="0">
                  <a:pos x="966" y="465"/>
                </a:cxn>
                <a:cxn ang="0">
                  <a:pos x="966" y="465"/>
                </a:cxn>
                <a:cxn ang="0">
                  <a:pos x="246" y="747"/>
                </a:cxn>
                <a:cxn ang="0">
                  <a:pos x="761" y="251"/>
                </a:cxn>
                <a:cxn ang="0">
                  <a:pos x="761" y="251"/>
                </a:cxn>
                <a:cxn ang="0">
                  <a:pos x="453" y="960"/>
                </a:cxn>
                <a:cxn ang="0">
                  <a:pos x="465" y="246"/>
                </a:cxn>
                <a:cxn ang="0">
                  <a:pos x="465" y="246"/>
                </a:cxn>
                <a:cxn ang="0">
                  <a:pos x="962" y="761"/>
                </a:cxn>
                <a:cxn ang="0">
                  <a:pos x="718" y="886"/>
                </a:cxn>
                <a:cxn ang="0">
                  <a:pos x="718" y="886"/>
                </a:cxn>
                <a:cxn ang="0">
                  <a:pos x="835" y="666"/>
                </a:cxn>
                <a:cxn ang="0">
                  <a:pos x="936" y="868"/>
                </a:cxn>
                <a:cxn ang="0">
                  <a:pos x="936" y="868"/>
                </a:cxn>
                <a:cxn ang="0">
                  <a:pos x="654" y="1026"/>
                </a:cxn>
                <a:cxn ang="0">
                  <a:pos x="399" y="723"/>
                </a:cxn>
                <a:cxn ang="0">
                  <a:pos x="399" y="723"/>
                </a:cxn>
                <a:cxn ang="0">
                  <a:pos x="186" y="652"/>
                </a:cxn>
                <a:cxn ang="0">
                  <a:pos x="489" y="399"/>
                </a:cxn>
                <a:cxn ang="0">
                  <a:pos x="489" y="399"/>
                </a:cxn>
                <a:cxn ang="0">
                  <a:pos x="670" y="377"/>
                </a:cxn>
                <a:cxn ang="0">
                  <a:pos x="871" y="272"/>
                </a:cxn>
                <a:cxn ang="0">
                  <a:pos x="871" y="272"/>
                </a:cxn>
              </a:cxnLst>
              <a:pathLst>
                <a:path w="409" h="409">
                  <a:moveTo>
                    <a:pt x="209" y="31"/>
                  </a:moveTo>
                  <a:cubicBezTo>
                    <a:pt x="210" y="31"/>
                    <a:pt x="211" y="31"/>
                    <a:pt x="212" y="31"/>
                  </a:cubicBezTo>
                  <a:cubicBezTo>
                    <a:pt x="224" y="1"/>
                    <a:pt x="224" y="1"/>
                    <a:pt x="224" y="1"/>
                  </a:cubicBezTo>
                  <a:cubicBezTo>
                    <a:pt x="241" y="3"/>
                    <a:pt x="241" y="3"/>
                    <a:pt x="241" y="3"/>
                  </a:cubicBezTo>
                  <a:cubicBezTo>
                    <a:pt x="245" y="36"/>
                    <a:pt x="245" y="36"/>
                    <a:pt x="245" y="36"/>
                  </a:cubicBezTo>
                  <a:cubicBezTo>
                    <a:pt x="246" y="36"/>
                    <a:pt x="247" y="36"/>
                    <a:pt x="248" y="36"/>
                  </a:cubicBezTo>
                  <a:cubicBezTo>
                    <a:pt x="266" y="9"/>
                    <a:pt x="266" y="9"/>
                    <a:pt x="266" y="9"/>
                  </a:cubicBezTo>
                  <a:cubicBezTo>
                    <a:pt x="282" y="15"/>
                    <a:pt x="282" y="15"/>
                    <a:pt x="282" y="15"/>
                  </a:cubicBezTo>
                  <a:cubicBezTo>
                    <a:pt x="279" y="48"/>
                    <a:pt x="279" y="48"/>
                    <a:pt x="279" y="48"/>
                  </a:cubicBezTo>
                  <a:cubicBezTo>
                    <a:pt x="280" y="48"/>
                    <a:pt x="281" y="49"/>
                    <a:pt x="282" y="49"/>
                  </a:cubicBezTo>
                  <a:cubicBezTo>
                    <a:pt x="305" y="26"/>
                    <a:pt x="305" y="26"/>
                    <a:pt x="305" y="26"/>
                  </a:cubicBezTo>
                  <a:cubicBezTo>
                    <a:pt x="319" y="35"/>
                    <a:pt x="319" y="35"/>
                    <a:pt x="319" y="35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11" y="67"/>
                    <a:pt x="312" y="68"/>
                    <a:pt x="312" y="68"/>
                  </a:cubicBezTo>
                  <a:cubicBezTo>
                    <a:pt x="340" y="51"/>
                    <a:pt x="340" y="51"/>
                    <a:pt x="340" y="51"/>
                  </a:cubicBezTo>
                  <a:cubicBezTo>
                    <a:pt x="352" y="63"/>
                    <a:pt x="352" y="63"/>
                    <a:pt x="352" y="63"/>
                  </a:cubicBezTo>
                  <a:cubicBezTo>
                    <a:pt x="337" y="92"/>
                    <a:pt x="337" y="92"/>
                    <a:pt x="337" y="92"/>
                  </a:cubicBezTo>
                  <a:cubicBezTo>
                    <a:pt x="337" y="92"/>
                    <a:pt x="338" y="93"/>
                    <a:pt x="338" y="94"/>
                  </a:cubicBezTo>
                  <a:cubicBezTo>
                    <a:pt x="369" y="82"/>
                    <a:pt x="369" y="82"/>
                    <a:pt x="369" y="82"/>
                  </a:cubicBezTo>
                  <a:cubicBezTo>
                    <a:pt x="378" y="96"/>
                    <a:pt x="378" y="96"/>
                    <a:pt x="378" y="96"/>
                  </a:cubicBezTo>
                  <a:cubicBezTo>
                    <a:pt x="357" y="121"/>
                    <a:pt x="357" y="121"/>
                    <a:pt x="357" y="121"/>
                  </a:cubicBezTo>
                  <a:cubicBezTo>
                    <a:pt x="358" y="123"/>
                    <a:pt x="359" y="124"/>
                    <a:pt x="359" y="126"/>
                  </a:cubicBezTo>
                  <a:cubicBezTo>
                    <a:pt x="392" y="122"/>
                    <a:pt x="392" y="122"/>
                    <a:pt x="392" y="122"/>
                  </a:cubicBezTo>
                  <a:cubicBezTo>
                    <a:pt x="398" y="137"/>
                    <a:pt x="398" y="137"/>
                    <a:pt x="398" y="137"/>
                  </a:cubicBezTo>
                  <a:cubicBezTo>
                    <a:pt x="372" y="157"/>
                    <a:pt x="372" y="157"/>
                    <a:pt x="372" y="157"/>
                  </a:cubicBezTo>
                  <a:cubicBezTo>
                    <a:pt x="372" y="158"/>
                    <a:pt x="372" y="159"/>
                    <a:pt x="372" y="159"/>
                  </a:cubicBezTo>
                  <a:cubicBezTo>
                    <a:pt x="405" y="162"/>
                    <a:pt x="405" y="162"/>
                    <a:pt x="405" y="162"/>
                  </a:cubicBezTo>
                  <a:cubicBezTo>
                    <a:pt x="408" y="179"/>
                    <a:pt x="408" y="179"/>
                    <a:pt x="408" y="179"/>
                  </a:cubicBezTo>
                  <a:cubicBezTo>
                    <a:pt x="378" y="193"/>
                    <a:pt x="378" y="193"/>
                    <a:pt x="378" y="193"/>
                  </a:cubicBezTo>
                  <a:cubicBezTo>
                    <a:pt x="378" y="193"/>
                    <a:pt x="378" y="194"/>
                    <a:pt x="378" y="195"/>
                  </a:cubicBezTo>
                  <a:cubicBezTo>
                    <a:pt x="409" y="205"/>
                    <a:pt x="409" y="205"/>
                    <a:pt x="409" y="205"/>
                  </a:cubicBezTo>
                  <a:cubicBezTo>
                    <a:pt x="409" y="221"/>
                    <a:pt x="409" y="221"/>
                    <a:pt x="409" y="221"/>
                  </a:cubicBezTo>
                  <a:cubicBezTo>
                    <a:pt x="377" y="229"/>
                    <a:pt x="377" y="229"/>
                    <a:pt x="377" y="229"/>
                  </a:cubicBezTo>
                  <a:cubicBezTo>
                    <a:pt x="377" y="230"/>
                    <a:pt x="376" y="231"/>
                    <a:pt x="376" y="231"/>
                  </a:cubicBezTo>
                  <a:cubicBezTo>
                    <a:pt x="405" y="247"/>
                    <a:pt x="405" y="247"/>
                    <a:pt x="405" y="247"/>
                  </a:cubicBezTo>
                  <a:cubicBezTo>
                    <a:pt x="401" y="263"/>
                    <a:pt x="401" y="263"/>
                    <a:pt x="401" y="263"/>
                  </a:cubicBezTo>
                  <a:cubicBezTo>
                    <a:pt x="368" y="264"/>
                    <a:pt x="368" y="264"/>
                    <a:pt x="368" y="264"/>
                  </a:cubicBezTo>
                  <a:cubicBezTo>
                    <a:pt x="368" y="265"/>
                    <a:pt x="367" y="266"/>
                    <a:pt x="367" y="266"/>
                  </a:cubicBezTo>
                  <a:cubicBezTo>
                    <a:pt x="392" y="288"/>
                    <a:pt x="392" y="288"/>
                    <a:pt x="392" y="288"/>
                  </a:cubicBezTo>
                  <a:cubicBezTo>
                    <a:pt x="384" y="303"/>
                    <a:pt x="384" y="303"/>
                    <a:pt x="384" y="303"/>
                  </a:cubicBezTo>
                  <a:cubicBezTo>
                    <a:pt x="352" y="296"/>
                    <a:pt x="352" y="296"/>
                    <a:pt x="352" y="296"/>
                  </a:cubicBezTo>
                  <a:cubicBezTo>
                    <a:pt x="352" y="297"/>
                    <a:pt x="351" y="298"/>
                    <a:pt x="351" y="299"/>
                  </a:cubicBezTo>
                  <a:cubicBezTo>
                    <a:pt x="370" y="325"/>
                    <a:pt x="370" y="325"/>
                    <a:pt x="370" y="325"/>
                  </a:cubicBezTo>
                  <a:cubicBezTo>
                    <a:pt x="360" y="338"/>
                    <a:pt x="360" y="338"/>
                    <a:pt x="360" y="338"/>
                  </a:cubicBezTo>
                  <a:cubicBezTo>
                    <a:pt x="330" y="325"/>
                    <a:pt x="330" y="325"/>
                    <a:pt x="330" y="325"/>
                  </a:cubicBezTo>
                  <a:cubicBezTo>
                    <a:pt x="329" y="326"/>
                    <a:pt x="329" y="326"/>
                    <a:pt x="328" y="327"/>
                  </a:cubicBezTo>
                  <a:cubicBezTo>
                    <a:pt x="342" y="356"/>
                    <a:pt x="342" y="356"/>
                    <a:pt x="342" y="356"/>
                  </a:cubicBezTo>
                  <a:cubicBezTo>
                    <a:pt x="329" y="367"/>
                    <a:pt x="329" y="367"/>
                    <a:pt x="329" y="367"/>
                  </a:cubicBezTo>
                  <a:cubicBezTo>
                    <a:pt x="302" y="348"/>
                    <a:pt x="302" y="348"/>
                    <a:pt x="302" y="348"/>
                  </a:cubicBezTo>
                  <a:cubicBezTo>
                    <a:pt x="301" y="349"/>
                    <a:pt x="301" y="349"/>
                    <a:pt x="300" y="350"/>
                  </a:cubicBezTo>
                  <a:cubicBezTo>
                    <a:pt x="307" y="382"/>
                    <a:pt x="307" y="382"/>
                    <a:pt x="307" y="382"/>
                  </a:cubicBezTo>
                  <a:cubicBezTo>
                    <a:pt x="293" y="389"/>
                    <a:pt x="293" y="389"/>
                    <a:pt x="293" y="38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69" y="366"/>
                    <a:pt x="269" y="366"/>
                    <a:pt x="268" y="366"/>
                  </a:cubicBezTo>
                  <a:cubicBezTo>
                    <a:pt x="268" y="399"/>
                    <a:pt x="268" y="399"/>
                    <a:pt x="268" y="399"/>
                  </a:cubicBezTo>
                  <a:cubicBezTo>
                    <a:pt x="252" y="404"/>
                    <a:pt x="252" y="404"/>
                    <a:pt x="252" y="404"/>
                  </a:cubicBezTo>
                  <a:cubicBezTo>
                    <a:pt x="235" y="375"/>
                    <a:pt x="235" y="375"/>
                    <a:pt x="235" y="375"/>
                  </a:cubicBezTo>
                  <a:cubicBezTo>
                    <a:pt x="235" y="376"/>
                    <a:pt x="234" y="376"/>
                    <a:pt x="233" y="376"/>
                  </a:cubicBezTo>
                  <a:cubicBezTo>
                    <a:pt x="227" y="408"/>
                    <a:pt x="227" y="408"/>
                    <a:pt x="227" y="408"/>
                  </a:cubicBezTo>
                  <a:cubicBezTo>
                    <a:pt x="210" y="409"/>
                    <a:pt x="210" y="409"/>
                    <a:pt x="210" y="409"/>
                  </a:cubicBezTo>
                  <a:cubicBezTo>
                    <a:pt x="199" y="378"/>
                    <a:pt x="199" y="378"/>
                    <a:pt x="199" y="378"/>
                  </a:cubicBezTo>
                  <a:cubicBezTo>
                    <a:pt x="198" y="378"/>
                    <a:pt x="198" y="378"/>
                    <a:pt x="197" y="378"/>
                  </a:cubicBezTo>
                  <a:cubicBezTo>
                    <a:pt x="184" y="408"/>
                    <a:pt x="184" y="408"/>
                    <a:pt x="184" y="408"/>
                  </a:cubicBezTo>
                  <a:cubicBezTo>
                    <a:pt x="168" y="406"/>
                    <a:pt x="168" y="406"/>
                    <a:pt x="168" y="406"/>
                  </a:cubicBezTo>
                  <a:cubicBezTo>
                    <a:pt x="163" y="373"/>
                    <a:pt x="163" y="373"/>
                    <a:pt x="163" y="373"/>
                  </a:cubicBezTo>
                  <a:cubicBezTo>
                    <a:pt x="163" y="373"/>
                    <a:pt x="162" y="373"/>
                    <a:pt x="161" y="373"/>
                  </a:cubicBezTo>
                  <a:cubicBezTo>
                    <a:pt x="142" y="399"/>
                    <a:pt x="142" y="399"/>
                    <a:pt x="142" y="399"/>
                  </a:cubicBezTo>
                  <a:cubicBezTo>
                    <a:pt x="127" y="394"/>
                    <a:pt x="127" y="394"/>
                    <a:pt x="127" y="394"/>
                  </a:cubicBezTo>
                  <a:cubicBezTo>
                    <a:pt x="129" y="361"/>
                    <a:pt x="129" y="361"/>
                    <a:pt x="129" y="361"/>
                  </a:cubicBezTo>
                  <a:cubicBezTo>
                    <a:pt x="129" y="361"/>
                    <a:pt x="128" y="360"/>
                    <a:pt x="127" y="360"/>
                  </a:cubicBezTo>
                  <a:cubicBezTo>
                    <a:pt x="103" y="382"/>
                    <a:pt x="103" y="382"/>
                    <a:pt x="103" y="382"/>
                  </a:cubicBezTo>
                  <a:cubicBezTo>
                    <a:pt x="89" y="373"/>
                    <a:pt x="89" y="373"/>
                    <a:pt x="89" y="373"/>
                  </a:cubicBezTo>
                  <a:cubicBezTo>
                    <a:pt x="99" y="342"/>
                    <a:pt x="99" y="342"/>
                    <a:pt x="99" y="342"/>
                  </a:cubicBezTo>
                  <a:cubicBezTo>
                    <a:pt x="98" y="341"/>
                    <a:pt x="97" y="341"/>
                    <a:pt x="97" y="340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57" y="346"/>
                    <a:pt x="57" y="346"/>
                    <a:pt x="57" y="346"/>
                  </a:cubicBezTo>
                  <a:cubicBezTo>
                    <a:pt x="72" y="317"/>
                    <a:pt x="72" y="317"/>
                    <a:pt x="72" y="317"/>
                  </a:cubicBezTo>
                  <a:cubicBezTo>
                    <a:pt x="72" y="316"/>
                    <a:pt x="71" y="315"/>
                    <a:pt x="71" y="315"/>
                  </a:cubicBezTo>
                  <a:cubicBezTo>
                    <a:pt x="40" y="326"/>
                    <a:pt x="40" y="326"/>
                    <a:pt x="40" y="326"/>
                  </a:cubicBezTo>
                  <a:cubicBezTo>
                    <a:pt x="31" y="312"/>
                    <a:pt x="31" y="312"/>
                    <a:pt x="31" y="312"/>
                  </a:cubicBezTo>
                  <a:cubicBezTo>
                    <a:pt x="52" y="287"/>
                    <a:pt x="52" y="287"/>
                    <a:pt x="52" y="287"/>
                  </a:cubicBezTo>
                  <a:cubicBezTo>
                    <a:pt x="52" y="286"/>
                    <a:pt x="51" y="285"/>
                    <a:pt x="51" y="285"/>
                  </a:cubicBezTo>
                  <a:cubicBezTo>
                    <a:pt x="18" y="289"/>
                    <a:pt x="18" y="289"/>
                    <a:pt x="18" y="289"/>
                  </a:cubicBezTo>
                  <a:cubicBezTo>
                    <a:pt x="12" y="273"/>
                    <a:pt x="12" y="273"/>
                    <a:pt x="12" y="273"/>
                  </a:cubicBezTo>
                  <a:cubicBezTo>
                    <a:pt x="38" y="253"/>
                    <a:pt x="38" y="253"/>
                    <a:pt x="38" y="253"/>
                  </a:cubicBezTo>
                  <a:cubicBezTo>
                    <a:pt x="38" y="253"/>
                    <a:pt x="38" y="252"/>
                    <a:pt x="38" y="251"/>
                  </a:cubicBezTo>
                  <a:cubicBezTo>
                    <a:pt x="5" y="248"/>
                    <a:pt x="5" y="248"/>
                    <a:pt x="5" y="248"/>
                  </a:cubicBezTo>
                  <a:cubicBezTo>
                    <a:pt x="2" y="232"/>
                    <a:pt x="2" y="232"/>
                    <a:pt x="2" y="232"/>
                  </a:cubicBezTo>
                  <a:cubicBezTo>
                    <a:pt x="32" y="218"/>
                    <a:pt x="32" y="218"/>
                    <a:pt x="32" y="218"/>
                  </a:cubicBezTo>
                  <a:cubicBezTo>
                    <a:pt x="32" y="217"/>
                    <a:pt x="32" y="216"/>
                    <a:pt x="32" y="215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3" y="181"/>
                    <a:pt x="33" y="180"/>
                    <a:pt x="33" y="179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41" y="146"/>
                    <a:pt x="41" y="146"/>
                    <a:pt x="41" y="146"/>
                  </a:cubicBezTo>
                  <a:cubicBezTo>
                    <a:pt x="42" y="146"/>
                    <a:pt x="42" y="145"/>
                    <a:pt x="42" y="144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25" y="108"/>
                    <a:pt x="25" y="108"/>
                    <a:pt x="25" y="108"/>
                  </a:cubicBezTo>
                  <a:cubicBezTo>
                    <a:pt x="57" y="114"/>
                    <a:pt x="57" y="114"/>
                    <a:pt x="57" y="114"/>
                  </a:cubicBezTo>
                  <a:cubicBezTo>
                    <a:pt x="57" y="113"/>
                    <a:pt x="58" y="112"/>
                    <a:pt x="58" y="111"/>
                  </a:cubicBezTo>
                  <a:cubicBezTo>
                    <a:pt x="38" y="86"/>
                    <a:pt x="38" y="86"/>
                    <a:pt x="38" y="86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0" y="84"/>
                    <a:pt x="80" y="84"/>
                    <a:pt x="81" y="83"/>
                  </a:cubicBezTo>
                  <a:cubicBezTo>
                    <a:pt x="67" y="54"/>
                    <a:pt x="67" y="54"/>
                    <a:pt x="67" y="54"/>
                  </a:cubicBezTo>
                  <a:cubicBezTo>
                    <a:pt x="80" y="43"/>
                    <a:pt x="80" y="43"/>
                    <a:pt x="80" y="43"/>
                  </a:cubicBezTo>
                  <a:cubicBezTo>
                    <a:pt x="107" y="61"/>
                    <a:pt x="107" y="61"/>
                    <a:pt x="107" y="61"/>
                  </a:cubicBezTo>
                  <a:cubicBezTo>
                    <a:pt x="107" y="61"/>
                    <a:pt x="108" y="61"/>
                    <a:pt x="109" y="60"/>
                  </a:cubicBezTo>
                  <a:cubicBezTo>
                    <a:pt x="101" y="28"/>
                    <a:pt x="101" y="28"/>
                    <a:pt x="101" y="28"/>
                  </a:cubicBezTo>
                  <a:cubicBezTo>
                    <a:pt x="116" y="21"/>
                    <a:pt x="116" y="21"/>
                    <a:pt x="116" y="21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9" y="44"/>
                    <a:pt x="140" y="44"/>
                    <a:pt x="141" y="43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73" y="34"/>
                    <a:pt x="173" y="34"/>
                    <a:pt x="173" y="34"/>
                  </a:cubicBezTo>
                  <a:cubicBezTo>
                    <a:pt x="174" y="34"/>
                    <a:pt x="175" y="34"/>
                    <a:pt x="176" y="33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198" y="0"/>
                    <a:pt x="198" y="0"/>
                    <a:pt x="198" y="0"/>
                  </a:cubicBezTo>
                  <a:cubicBezTo>
                    <a:pt x="209" y="31"/>
                    <a:pt x="209" y="31"/>
                    <a:pt x="209" y="31"/>
                  </a:cubicBezTo>
                  <a:close/>
                  <a:moveTo>
                    <a:pt x="227" y="196"/>
                  </a:moveTo>
                  <a:cubicBezTo>
                    <a:pt x="227" y="196"/>
                    <a:pt x="227" y="196"/>
                    <a:pt x="227" y="196"/>
                  </a:cubicBezTo>
                  <a:cubicBezTo>
                    <a:pt x="225" y="189"/>
                    <a:pt x="220" y="185"/>
                    <a:pt x="215" y="182"/>
                  </a:cubicBezTo>
                  <a:cubicBezTo>
                    <a:pt x="209" y="180"/>
                    <a:pt x="202" y="180"/>
                    <a:pt x="196" y="182"/>
                  </a:cubicBezTo>
                  <a:cubicBezTo>
                    <a:pt x="190" y="184"/>
                    <a:pt x="185" y="189"/>
                    <a:pt x="183" y="195"/>
                  </a:cubicBezTo>
                  <a:cubicBezTo>
                    <a:pt x="180" y="201"/>
                    <a:pt x="180" y="207"/>
                    <a:pt x="182" y="214"/>
                  </a:cubicBezTo>
                  <a:cubicBezTo>
                    <a:pt x="185" y="220"/>
                    <a:pt x="189" y="224"/>
                    <a:pt x="195" y="227"/>
                  </a:cubicBezTo>
                  <a:cubicBezTo>
                    <a:pt x="195" y="227"/>
                    <a:pt x="195" y="227"/>
                    <a:pt x="195" y="227"/>
                  </a:cubicBezTo>
                  <a:cubicBezTo>
                    <a:pt x="201" y="229"/>
                    <a:pt x="208" y="230"/>
                    <a:pt x="214" y="227"/>
                  </a:cubicBezTo>
                  <a:cubicBezTo>
                    <a:pt x="220" y="225"/>
                    <a:pt x="225" y="220"/>
                    <a:pt x="227" y="214"/>
                  </a:cubicBezTo>
                  <a:cubicBezTo>
                    <a:pt x="230" y="209"/>
                    <a:pt x="230" y="202"/>
                    <a:pt x="227" y="196"/>
                  </a:cubicBezTo>
                  <a:close/>
                  <a:moveTo>
                    <a:pt x="85" y="152"/>
                  </a:moveTo>
                  <a:cubicBezTo>
                    <a:pt x="85" y="152"/>
                    <a:pt x="85" y="152"/>
                    <a:pt x="85" y="152"/>
                  </a:cubicBezTo>
                  <a:cubicBezTo>
                    <a:pt x="82" y="160"/>
                    <a:pt x="85" y="168"/>
                    <a:pt x="93" y="172"/>
                  </a:cubicBezTo>
                  <a:cubicBezTo>
                    <a:pt x="100" y="175"/>
                    <a:pt x="109" y="171"/>
                    <a:pt x="112" y="164"/>
                  </a:cubicBezTo>
                  <a:cubicBezTo>
                    <a:pt x="115" y="157"/>
                    <a:pt x="112" y="148"/>
                    <a:pt x="104" y="145"/>
                  </a:cubicBezTo>
                  <a:cubicBezTo>
                    <a:pt x="97" y="142"/>
                    <a:pt x="88" y="145"/>
                    <a:pt x="85" y="152"/>
                  </a:cubicBezTo>
                  <a:close/>
                  <a:moveTo>
                    <a:pt x="326" y="157"/>
                  </a:moveTo>
                  <a:cubicBezTo>
                    <a:pt x="326" y="157"/>
                    <a:pt x="326" y="157"/>
                    <a:pt x="326" y="157"/>
                  </a:cubicBezTo>
                  <a:cubicBezTo>
                    <a:pt x="323" y="149"/>
                    <a:pt x="315" y="146"/>
                    <a:pt x="307" y="149"/>
                  </a:cubicBezTo>
                  <a:cubicBezTo>
                    <a:pt x="300" y="151"/>
                    <a:pt x="296" y="160"/>
                    <a:pt x="299" y="167"/>
                  </a:cubicBezTo>
                  <a:cubicBezTo>
                    <a:pt x="302" y="175"/>
                    <a:pt x="311" y="179"/>
                    <a:pt x="318" y="176"/>
                  </a:cubicBezTo>
                  <a:cubicBezTo>
                    <a:pt x="326" y="173"/>
                    <a:pt x="329" y="164"/>
                    <a:pt x="326" y="157"/>
                  </a:cubicBezTo>
                  <a:close/>
                  <a:moveTo>
                    <a:pt x="110" y="242"/>
                  </a:moveTo>
                  <a:cubicBezTo>
                    <a:pt x="110" y="242"/>
                    <a:pt x="110" y="242"/>
                    <a:pt x="110" y="242"/>
                  </a:cubicBezTo>
                  <a:cubicBezTo>
                    <a:pt x="107" y="234"/>
                    <a:pt x="99" y="231"/>
                    <a:pt x="91" y="234"/>
                  </a:cubicBezTo>
                  <a:cubicBezTo>
                    <a:pt x="84" y="237"/>
                    <a:pt x="80" y="245"/>
                    <a:pt x="83" y="252"/>
                  </a:cubicBezTo>
                  <a:cubicBezTo>
                    <a:pt x="86" y="260"/>
                    <a:pt x="95" y="264"/>
                    <a:pt x="102" y="261"/>
                  </a:cubicBezTo>
                  <a:cubicBezTo>
                    <a:pt x="110" y="258"/>
                    <a:pt x="113" y="249"/>
                    <a:pt x="110" y="242"/>
                  </a:cubicBezTo>
                  <a:close/>
                  <a:moveTo>
                    <a:pt x="257" y="85"/>
                  </a:moveTo>
                  <a:cubicBezTo>
                    <a:pt x="257" y="85"/>
                    <a:pt x="257" y="85"/>
                    <a:pt x="257" y="85"/>
                  </a:cubicBezTo>
                  <a:cubicBezTo>
                    <a:pt x="250" y="82"/>
                    <a:pt x="241" y="85"/>
                    <a:pt x="238" y="92"/>
                  </a:cubicBezTo>
                  <a:cubicBezTo>
                    <a:pt x="235" y="100"/>
                    <a:pt x="238" y="108"/>
                    <a:pt x="245" y="111"/>
                  </a:cubicBezTo>
                  <a:cubicBezTo>
                    <a:pt x="253" y="115"/>
                    <a:pt x="261" y="111"/>
                    <a:pt x="264" y="104"/>
                  </a:cubicBezTo>
                  <a:cubicBezTo>
                    <a:pt x="268" y="97"/>
                    <a:pt x="264" y="88"/>
                    <a:pt x="257" y="85"/>
                  </a:cubicBezTo>
                  <a:close/>
                  <a:moveTo>
                    <a:pt x="164" y="298"/>
                  </a:moveTo>
                  <a:cubicBezTo>
                    <a:pt x="164" y="298"/>
                    <a:pt x="164" y="298"/>
                    <a:pt x="164" y="298"/>
                  </a:cubicBezTo>
                  <a:cubicBezTo>
                    <a:pt x="157" y="294"/>
                    <a:pt x="148" y="298"/>
                    <a:pt x="145" y="305"/>
                  </a:cubicBezTo>
                  <a:cubicBezTo>
                    <a:pt x="142" y="313"/>
                    <a:pt x="145" y="321"/>
                    <a:pt x="153" y="324"/>
                  </a:cubicBezTo>
                  <a:cubicBezTo>
                    <a:pt x="160" y="328"/>
                    <a:pt x="169" y="324"/>
                    <a:pt x="172" y="317"/>
                  </a:cubicBezTo>
                  <a:cubicBezTo>
                    <a:pt x="175" y="309"/>
                    <a:pt x="172" y="301"/>
                    <a:pt x="164" y="298"/>
                  </a:cubicBezTo>
                  <a:close/>
                  <a:moveTo>
                    <a:pt x="157" y="83"/>
                  </a:moveTo>
                  <a:cubicBezTo>
                    <a:pt x="157" y="83"/>
                    <a:pt x="157" y="83"/>
                    <a:pt x="157" y="83"/>
                  </a:cubicBezTo>
                  <a:cubicBezTo>
                    <a:pt x="149" y="86"/>
                    <a:pt x="146" y="94"/>
                    <a:pt x="149" y="102"/>
                  </a:cubicBezTo>
                  <a:cubicBezTo>
                    <a:pt x="152" y="109"/>
                    <a:pt x="160" y="113"/>
                    <a:pt x="168" y="110"/>
                  </a:cubicBezTo>
                  <a:cubicBezTo>
                    <a:pt x="175" y="107"/>
                    <a:pt x="179" y="99"/>
                    <a:pt x="176" y="91"/>
                  </a:cubicBezTo>
                  <a:cubicBezTo>
                    <a:pt x="173" y="84"/>
                    <a:pt x="164" y="80"/>
                    <a:pt x="157" y="83"/>
                  </a:cubicBezTo>
                  <a:close/>
                  <a:moveTo>
                    <a:pt x="298" y="245"/>
                  </a:moveTo>
                  <a:cubicBezTo>
                    <a:pt x="298" y="245"/>
                    <a:pt x="298" y="245"/>
                    <a:pt x="298" y="245"/>
                  </a:cubicBezTo>
                  <a:cubicBezTo>
                    <a:pt x="295" y="252"/>
                    <a:pt x="298" y="261"/>
                    <a:pt x="305" y="264"/>
                  </a:cubicBezTo>
                  <a:cubicBezTo>
                    <a:pt x="313" y="267"/>
                    <a:pt x="321" y="264"/>
                    <a:pt x="325" y="257"/>
                  </a:cubicBezTo>
                  <a:cubicBezTo>
                    <a:pt x="328" y="249"/>
                    <a:pt x="324" y="241"/>
                    <a:pt x="317" y="238"/>
                  </a:cubicBezTo>
                  <a:cubicBezTo>
                    <a:pt x="310" y="234"/>
                    <a:pt x="301" y="238"/>
                    <a:pt x="298" y="245"/>
                  </a:cubicBezTo>
                  <a:close/>
                  <a:moveTo>
                    <a:pt x="242" y="299"/>
                  </a:moveTo>
                  <a:cubicBezTo>
                    <a:pt x="242" y="299"/>
                    <a:pt x="242" y="299"/>
                    <a:pt x="242" y="299"/>
                  </a:cubicBezTo>
                  <a:cubicBezTo>
                    <a:pt x="235" y="302"/>
                    <a:pt x="231" y="310"/>
                    <a:pt x="234" y="318"/>
                  </a:cubicBezTo>
                  <a:cubicBezTo>
                    <a:pt x="237" y="325"/>
                    <a:pt x="245" y="329"/>
                    <a:pt x="253" y="326"/>
                  </a:cubicBezTo>
                  <a:cubicBezTo>
                    <a:pt x="260" y="323"/>
                    <a:pt x="264" y="315"/>
                    <a:pt x="261" y="307"/>
                  </a:cubicBezTo>
                  <a:cubicBezTo>
                    <a:pt x="258" y="300"/>
                    <a:pt x="249" y="296"/>
                    <a:pt x="242" y="299"/>
                  </a:cubicBezTo>
                  <a:close/>
                  <a:moveTo>
                    <a:pt x="346" y="188"/>
                  </a:moveTo>
                  <a:cubicBezTo>
                    <a:pt x="346" y="188"/>
                    <a:pt x="346" y="188"/>
                    <a:pt x="346" y="188"/>
                  </a:cubicBezTo>
                  <a:cubicBezTo>
                    <a:pt x="325" y="203"/>
                    <a:pt x="304" y="201"/>
                    <a:pt x="283" y="187"/>
                  </a:cubicBezTo>
                  <a:cubicBezTo>
                    <a:pt x="283" y="199"/>
                    <a:pt x="282" y="212"/>
                    <a:pt x="282" y="225"/>
                  </a:cubicBezTo>
                  <a:cubicBezTo>
                    <a:pt x="304" y="209"/>
                    <a:pt x="325" y="207"/>
                    <a:pt x="346" y="226"/>
                  </a:cubicBezTo>
                  <a:cubicBezTo>
                    <a:pt x="346" y="213"/>
                    <a:pt x="346" y="201"/>
                    <a:pt x="346" y="188"/>
                  </a:cubicBezTo>
                  <a:close/>
                  <a:moveTo>
                    <a:pt x="316" y="293"/>
                  </a:moveTo>
                  <a:cubicBezTo>
                    <a:pt x="316" y="293"/>
                    <a:pt x="316" y="293"/>
                    <a:pt x="316" y="293"/>
                  </a:cubicBezTo>
                  <a:cubicBezTo>
                    <a:pt x="290" y="288"/>
                    <a:pt x="277" y="272"/>
                    <a:pt x="272" y="247"/>
                  </a:cubicBezTo>
                  <a:cubicBezTo>
                    <a:pt x="263" y="256"/>
                    <a:pt x="254" y="265"/>
                    <a:pt x="245" y="273"/>
                  </a:cubicBezTo>
                  <a:cubicBezTo>
                    <a:pt x="271" y="278"/>
                    <a:pt x="287" y="291"/>
                    <a:pt x="289" y="319"/>
                  </a:cubicBezTo>
                  <a:cubicBezTo>
                    <a:pt x="298" y="310"/>
                    <a:pt x="307" y="302"/>
                    <a:pt x="316" y="293"/>
                  </a:cubicBezTo>
                  <a:close/>
                  <a:moveTo>
                    <a:pt x="184" y="281"/>
                  </a:moveTo>
                  <a:cubicBezTo>
                    <a:pt x="184" y="281"/>
                    <a:pt x="184" y="281"/>
                    <a:pt x="184" y="281"/>
                  </a:cubicBezTo>
                  <a:cubicBezTo>
                    <a:pt x="199" y="303"/>
                    <a:pt x="197" y="324"/>
                    <a:pt x="183" y="345"/>
                  </a:cubicBezTo>
                  <a:cubicBezTo>
                    <a:pt x="196" y="345"/>
                    <a:pt x="208" y="345"/>
                    <a:pt x="221" y="346"/>
                  </a:cubicBezTo>
                  <a:cubicBezTo>
                    <a:pt x="206" y="324"/>
                    <a:pt x="204" y="303"/>
                    <a:pt x="222" y="282"/>
                  </a:cubicBezTo>
                  <a:cubicBezTo>
                    <a:pt x="210" y="282"/>
                    <a:pt x="197" y="282"/>
                    <a:pt x="184" y="281"/>
                  </a:cubicBezTo>
                  <a:close/>
                  <a:moveTo>
                    <a:pt x="135" y="244"/>
                  </a:moveTo>
                  <a:cubicBezTo>
                    <a:pt x="135" y="244"/>
                    <a:pt x="135" y="244"/>
                    <a:pt x="135" y="244"/>
                  </a:cubicBezTo>
                  <a:cubicBezTo>
                    <a:pt x="131" y="270"/>
                    <a:pt x="115" y="283"/>
                    <a:pt x="90" y="288"/>
                  </a:cubicBezTo>
                  <a:cubicBezTo>
                    <a:pt x="99" y="297"/>
                    <a:pt x="107" y="306"/>
                    <a:pt x="116" y="316"/>
                  </a:cubicBezTo>
                  <a:cubicBezTo>
                    <a:pt x="120" y="290"/>
                    <a:pt x="134" y="273"/>
                    <a:pt x="162" y="272"/>
                  </a:cubicBezTo>
                  <a:cubicBezTo>
                    <a:pt x="153" y="263"/>
                    <a:pt x="144" y="253"/>
                    <a:pt x="135" y="244"/>
                  </a:cubicBezTo>
                  <a:close/>
                  <a:moveTo>
                    <a:pt x="127" y="183"/>
                  </a:moveTo>
                  <a:cubicBezTo>
                    <a:pt x="127" y="183"/>
                    <a:pt x="127" y="183"/>
                    <a:pt x="127" y="183"/>
                  </a:cubicBezTo>
                  <a:cubicBezTo>
                    <a:pt x="106" y="199"/>
                    <a:pt x="85" y="196"/>
                    <a:pt x="64" y="182"/>
                  </a:cubicBezTo>
                  <a:cubicBezTo>
                    <a:pt x="64" y="195"/>
                    <a:pt x="63" y="208"/>
                    <a:pt x="63" y="220"/>
                  </a:cubicBezTo>
                  <a:cubicBezTo>
                    <a:pt x="85" y="205"/>
                    <a:pt x="106" y="203"/>
                    <a:pt x="127" y="222"/>
                  </a:cubicBezTo>
                  <a:cubicBezTo>
                    <a:pt x="127" y="209"/>
                    <a:pt x="127" y="196"/>
                    <a:pt x="127" y="183"/>
                  </a:cubicBezTo>
                  <a:close/>
                  <a:moveTo>
                    <a:pt x="165" y="135"/>
                  </a:moveTo>
                  <a:cubicBezTo>
                    <a:pt x="165" y="135"/>
                    <a:pt x="165" y="135"/>
                    <a:pt x="165" y="135"/>
                  </a:cubicBezTo>
                  <a:cubicBezTo>
                    <a:pt x="139" y="130"/>
                    <a:pt x="125" y="114"/>
                    <a:pt x="121" y="89"/>
                  </a:cubicBezTo>
                  <a:cubicBezTo>
                    <a:pt x="112" y="98"/>
                    <a:pt x="102" y="107"/>
                    <a:pt x="93" y="115"/>
                  </a:cubicBezTo>
                  <a:cubicBezTo>
                    <a:pt x="119" y="120"/>
                    <a:pt x="136" y="133"/>
                    <a:pt x="137" y="161"/>
                  </a:cubicBezTo>
                  <a:cubicBezTo>
                    <a:pt x="146" y="152"/>
                    <a:pt x="156" y="144"/>
                    <a:pt x="165" y="135"/>
                  </a:cubicBezTo>
                  <a:close/>
                  <a:moveTo>
                    <a:pt x="189" y="62"/>
                  </a:moveTo>
                  <a:cubicBezTo>
                    <a:pt x="189" y="62"/>
                    <a:pt x="189" y="62"/>
                    <a:pt x="189" y="62"/>
                  </a:cubicBezTo>
                  <a:cubicBezTo>
                    <a:pt x="204" y="84"/>
                    <a:pt x="202" y="105"/>
                    <a:pt x="187" y="126"/>
                  </a:cubicBezTo>
                  <a:cubicBezTo>
                    <a:pt x="200" y="126"/>
                    <a:pt x="213" y="126"/>
                    <a:pt x="226" y="127"/>
                  </a:cubicBezTo>
                  <a:cubicBezTo>
                    <a:pt x="210" y="105"/>
                    <a:pt x="208" y="84"/>
                    <a:pt x="227" y="63"/>
                  </a:cubicBezTo>
                  <a:cubicBezTo>
                    <a:pt x="214" y="63"/>
                    <a:pt x="201" y="63"/>
                    <a:pt x="189" y="62"/>
                  </a:cubicBezTo>
                  <a:close/>
                  <a:moveTo>
                    <a:pt x="294" y="92"/>
                  </a:moveTo>
                  <a:cubicBezTo>
                    <a:pt x="294" y="92"/>
                    <a:pt x="294" y="92"/>
                    <a:pt x="294" y="92"/>
                  </a:cubicBezTo>
                  <a:cubicBezTo>
                    <a:pt x="289" y="118"/>
                    <a:pt x="273" y="132"/>
                    <a:pt x="248" y="136"/>
                  </a:cubicBezTo>
                  <a:cubicBezTo>
                    <a:pt x="257" y="146"/>
                    <a:pt x="265" y="155"/>
                    <a:pt x="274" y="164"/>
                  </a:cubicBezTo>
                  <a:cubicBezTo>
                    <a:pt x="279" y="138"/>
                    <a:pt x="292" y="122"/>
                    <a:pt x="320" y="120"/>
                  </a:cubicBezTo>
                  <a:cubicBezTo>
                    <a:pt x="311" y="111"/>
                    <a:pt x="302" y="102"/>
                    <a:pt x="294" y="92"/>
                  </a:cubicBezTo>
                  <a:close/>
                </a:path>
              </a:pathLst>
            </a:custGeom>
            <a:solidFill>
              <a:srgbClr val="7BA2AA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5" name="Freeform 24"/>
            <p:cNvSpPr>
              <a:spLocks noEditPoints="1"/>
            </p:cNvSpPr>
            <p:nvPr/>
          </p:nvSpPr>
          <p:spPr>
            <a:xfrm>
              <a:off x="1786" y="1705"/>
              <a:ext cx="646" cy="646"/>
            </a:xfrm>
            <a:custGeom>
              <a:avLst/>
              <a:gdLst/>
              <a:ahLst/>
              <a:cxnLst>
                <a:cxn ang="0">
                  <a:pos x="977" y="222"/>
                </a:cxn>
                <a:cxn ang="0">
                  <a:pos x="904" y="148"/>
                </a:cxn>
                <a:cxn ang="0">
                  <a:pos x="787" y="71"/>
                </a:cxn>
                <a:cxn ang="0">
                  <a:pos x="653" y="29"/>
                </a:cxn>
                <a:cxn ang="0">
                  <a:pos x="513" y="3"/>
                </a:cxn>
                <a:cxn ang="0">
                  <a:pos x="469" y="9"/>
                </a:cxn>
                <a:cxn ang="0">
                  <a:pos x="329" y="50"/>
                </a:cxn>
                <a:cxn ang="0">
                  <a:pos x="205" y="124"/>
                </a:cxn>
                <a:cxn ang="0">
                  <a:pos x="177" y="258"/>
                </a:cxn>
                <a:cxn ang="0">
                  <a:pos x="112" y="365"/>
                </a:cxn>
                <a:cxn ang="0">
                  <a:pos x="81" y="488"/>
                </a:cxn>
                <a:cxn ang="0">
                  <a:pos x="3" y="596"/>
                </a:cxn>
                <a:cxn ang="0">
                  <a:pos x="29" y="739"/>
                </a:cxn>
                <a:cxn ang="0">
                  <a:pos x="95" y="867"/>
                </a:cxn>
                <a:cxn ang="0">
                  <a:pos x="122" y="903"/>
                </a:cxn>
                <a:cxn ang="0">
                  <a:pos x="238" y="989"/>
                </a:cxn>
                <a:cxn ang="0">
                  <a:pos x="358" y="1056"/>
                </a:cxn>
                <a:cxn ang="0">
                  <a:pos x="496" y="1092"/>
                </a:cxn>
                <a:cxn ang="0">
                  <a:pos x="599" y="1092"/>
                </a:cxn>
                <a:cxn ang="0">
                  <a:pos x="736" y="1063"/>
                </a:cxn>
                <a:cxn ang="0">
                  <a:pos x="861" y="1001"/>
                </a:cxn>
                <a:cxn ang="0">
                  <a:pos x="977" y="923"/>
                </a:cxn>
                <a:cxn ang="0">
                  <a:pos x="1006" y="884"/>
                </a:cxn>
                <a:cxn ang="0">
                  <a:pos x="1075" y="756"/>
                </a:cxn>
                <a:cxn ang="0">
                  <a:pos x="1109" y="615"/>
                </a:cxn>
                <a:cxn ang="0">
                  <a:pos x="1035" y="501"/>
                </a:cxn>
                <a:cxn ang="0">
                  <a:pos x="1006" y="381"/>
                </a:cxn>
                <a:cxn ang="0">
                  <a:pos x="658" y="448"/>
                </a:cxn>
                <a:cxn ang="0">
                  <a:pos x="488" y="377"/>
                </a:cxn>
                <a:cxn ang="0">
                  <a:pos x="701" y="925"/>
                </a:cxn>
                <a:cxn ang="0">
                  <a:pos x="715" y="193"/>
                </a:cxn>
                <a:cxn ang="0">
                  <a:pos x="908" y="711"/>
                </a:cxn>
                <a:cxn ang="0">
                  <a:pos x="415" y="198"/>
                </a:cxn>
                <a:cxn ang="0">
                  <a:pos x="312" y="653"/>
                </a:cxn>
                <a:cxn ang="0">
                  <a:pos x="1011" y="238"/>
                </a:cxn>
                <a:cxn ang="0">
                  <a:pos x="1009" y="234"/>
                </a:cxn>
                <a:cxn ang="0">
                  <a:pos x="916" y="134"/>
                </a:cxn>
                <a:cxn ang="0">
                  <a:pos x="625" y="5"/>
                </a:cxn>
                <a:cxn ang="0">
                  <a:pos x="498" y="5"/>
                </a:cxn>
                <a:cxn ang="0">
                  <a:pos x="493" y="5"/>
                </a:cxn>
                <a:cxn ang="0">
                  <a:pos x="246" y="98"/>
                </a:cxn>
                <a:cxn ang="0">
                  <a:pos x="234" y="103"/>
                </a:cxn>
                <a:cxn ang="0">
                  <a:pos x="217" y="119"/>
                </a:cxn>
                <a:cxn ang="0">
                  <a:pos x="134" y="198"/>
                </a:cxn>
                <a:cxn ang="0">
                  <a:pos x="3" y="608"/>
                </a:cxn>
                <a:cxn ang="0">
                  <a:pos x="3" y="620"/>
                </a:cxn>
                <a:cxn ang="0">
                  <a:pos x="5" y="644"/>
                </a:cxn>
                <a:cxn ang="0">
                  <a:pos x="95" y="870"/>
                </a:cxn>
                <a:cxn ang="0">
                  <a:pos x="112" y="894"/>
                </a:cxn>
                <a:cxn ang="0">
                  <a:pos x="196" y="978"/>
                </a:cxn>
                <a:cxn ang="0">
                  <a:pos x="493" y="1109"/>
                </a:cxn>
                <a:cxn ang="0">
                  <a:pos x="608" y="1109"/>
                </a:cxn>
                <a:cxn ang="0">
                  <a:pos x="632" y="1108"/>
                </a:cxn>
                <a:cxn ang="0">
                  <a:pos x="867" y="1018"/>
                </a:cxn>
                <a:cxn ang="0">
                  <a:pos x="884" y="1006"/>
                </a:cxn>
                <a:cxn ang="0">
                  <a:pos x="891" y="1001"/>
                </a:cxn>
                <a:cxn ang="0">
                  <a:pos x="1108" y="625"/>
                </a:cxn>
                <a:cxn ang="0">
                  <a:pos x="1109" y="508"/>
                </a:cxn>
                <a:cxn ang="0">
                  <a:pos x="1108" y="488"/>
                </a:cxn>
                <a:cxn ang="0">
                  <a:pos x="1108" y="481"/>
                </a:cxn>
              </a:cxnLst>
              <a:pathLst>
                <a:path w="375" h="375">
                  <a:moveTo>
                    <a:pt x="358" y="111"/>
                  </a:moveTo>
                  <a:cubicBezTo>
                    <a:pt x="354" y="101"/>
                    <a:pt x="349" y="92"/>
                    <a:pt x="343" y="83"/>
                  </a:cubicBezTo>
                  <a:cubicBezTo>
                    <a:pt x="337" y="85"/>
                    <a:pt x="337" y="85"/>
                    <a:pt x="337" y="85"/>
                  </a:cubicBezTo>
                  <a:cubicBezTo>
                    <a:pt x="318" y="91"/>
                    <a:pt x="318" y="91"/>
                    <a:pt x="318" y="91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3" y="70"/>
                    <a:pt x="333" y="70"/>
                    <a:pt x="333" y="70"/>
                  </a:cubicBezTo>
                  <a:cubicBezTo>
                    <a:pt x="333" y="70"/>
                    <a:pt x="334" y="71"/>
                    <a:pt x="334" y="71"/>
                  </a:cubicBezTo>
                  <a:cubicBezTo>
                    <a:pt x="327" y="62"/>
                    <a:pt x="319" y="54"/>
                    <a:pt x="310" y="47"/>
                  </a:cubicBezTo>
                  <a:cubicBezTo>
                    <a:pt x="311" y="47"/>
                    <a:pt x="311" y="47"/>
                    <a:pt x="311" y="47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89" y="30"/>
                    <a:pt x="279" y="24"/>
                    <a:pt x="270" y="20"/>
                  </a:cubicBezTo>
                  <a:cubicBezTo>
                    <a:pt x="265" y="24"/>
                    <a:pt x="265" y="24"/>
                    <a:pt x="265" y="24"/>
                  </a:cubicBezTo>
                  <a:cubicBezTo>
                    <a:pt x="252" y="39"/>
                    <a:pt x="252" y="39"/>
                    <a:pt x="252" y="39"/>
                  </a:cubicBezTo>
                  <a:cubicBezTo>
                    <a:pt x="254" y="19"/>
                    <a:pt x="254" y="19"/>
                    <a:pt x="254" y="19"/>
                  </a:cubicBezTo>
                  <a:cubicBezTo>
                    <a:pt x="254" y="13"/>
                    <a:pt x="254" y="13"/>
                    <a:pt x="254" y="13"/>
                  </a:cubicBezTo>
                  <a:cubicBezTo>
                    <a:pt x="244" y="9"/>
                    <a:pt x="234" y="6"/>
                    <a:pt x="223" y="4"/>
                  </a:cubicBezTo>
                  <a:cubicBezTo>
                    <a:pt x="220" y="10"/>
                    <a:pt x="220" y="10"/>
                    <a:pt x="220" y="10"/>
                  </a:cubicBezTo>
                  <a:cubicBezTo>
                    <a:pt x="211" y="27"/>
                    <a:pt x="211" y="27"/>
                    <a:pt x="211" y="27"/>
                  </a:cubicBezTo>
                  <a:cubicBezTo>
                    <a:pt x="208" y="8"/>
                    <a:pt x="208" y="8"/>
                    <a:pt x="208" y="8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207" y="2"/>
                    <a:pt x="207" y="2"/>
                    <a:pt x="207" y="2"/>
                  </a:cubicBezTo>
                  <a:cubicBezTo>
                    <a:pt x="196" y="0"/>
                    <a:pt x="184" y="0"/>
                    <a:pt x="173" y="1"/>
                  </a:cubicBezTo>
                  <a:cubicBezTo>
                    <a:pt x="173" y="1"/>
                    <a:pt x="174" y="1"/>
                    <a:pt x="175" y="1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69" y="26"/>
                    <a:pt x="169" y="26"/>
                    <a:pt x="169" y="26"/>
                  </a:cubicBezTo>
                  <a:cubicBezTo>
                    <a:pt x="161" y="9"/>
                    <a:pt x="161" y="9"/>
                    <a:pt x="161" y="9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47" y="5"/>
                    <a:pt x="137" y="7"/>
                    <a:pt x="127" y="11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28" y="37"/>
                    <a:pt x="128" y="37"/>
                    <a:pt x="128" y="37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1" y="17"/>
                    <a:pt x="111" y="17"/>
                    <a:pt x="111" y="17"/>
                  </a:cubicBezTo>
                  <a:cubicBezTo>
                    <a:pt x="101" y="21"/>
                    <a:pt x="92" y="27"/>
                    <a:pt x="83" y="32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69" y="42"/>
                    <a:pt x="69" y="42"/>
                    <a:pt x="69" y="42"/>
                  </a:cubicBezTo>
                  <a:cubicBezTo>
                    <a:pt x="70" y="42"/>
                    <a:pt x="70" y="42"/>
                    <a:pt x="71" y="41"/>
                  </a:cubicBezTo>
                  <a:cubicBezTo>
                    <a:pt x="62" y="48"/>
                    <a:pt x="54" y="56"/>
                    <a:pt x="46" y="65"/>
                  </a:cubicBezTo>
                  <a:cubicBezTo>
                    <a:pt x="46" y="65"/>
                    <a:pt x="46" y="65"/>
                    <a:pt x="46" y="6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36" y="78"/>
                    <a:pt x="36" y="78"/>
                    <a:pt x="36" y="78"/>
                  </a:cubicBezTo>
                  <a:cubicBezTo>
                    <a:pt x="30" y="87"/>
                    <a:pt x="24" y="96"/>
                    <a:pt x="19" y="106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19" y="121"/>
                    <a:pt x="19" y="121"/>
                    <a:pt x="19" y="121"/>
                  </a:cubicBezTo>
                  <a:cubicBezTo>
                    <a:pt x="13" y="121"/>
                    <a:pt x="13" y="121"/>
                    <a:pt x="13" y="121"/>
                  </a:cubicBezTo>
                  <a:cubicBezTo>
                    <a:pt x="9" y="131"/>
                    <a:pt x="6" y="141"/>
                    <a:pt x="4" y="152"/>
                  </a:cubicBezTo>
                  <a:cubicBezTo>
                    <a:pt x="9" y="155"/>
                    <a:pt x="9" y="155"/>
                    <a:pt x="9" y="15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8" y="167"/>
                    <a:pt x="8" y="167"/>
                    <a:pt x="8" y="167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1" y="168"/>
                    <a:pt x="1" y="168"/>
                    <a:pt x="1" y="168"/>
                  </a:cubicBezTo>
                  <a:cubicBezTo>
                    <a:pt x="0" y="180"/>
                    <a:pt x="0" y="191"/>
                    <a:pt x="1" y="203"/>
                  </a:cubicBezTo>
                  <a:cubicBezTo>
                    <a:pt x="1" y="202"/>
                    <a:pt x="1" y="201"/>
                    <a:pt x="1" y="201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26" y="206"/>
                    <a:pt x="26" y="206"/>
                    <a:pt x="26" y="206"/>
                  </a:cubicBezTo>
                  <a:cubicBezTo>
                    <a:pt x="8" y="215"/>
                    <a:pt x="8" y="215"/>
                    <a:pt x="8" y="215"/>
                  </a:cubicBezTo>
                  <a:cubicBezTo>
                    <a:pt x="3" y="217"/>
                    <a:pt x="3" y="217"/>
                    <a:pt x="3" y="217"/>
                  </a:cubicBezTo>
                  <a:cubicBezTo>
                    <a:pt x="4" y="228"/>
                    <a:pt x="7" y="238"/>
                    <a:pt x="10" y="249"/>
                  </a:cubicBezTo>
                  <a:cubicBezTo>
                    <a:pt x="17" y="248"/>
                    <a:pt x="17" y="248"/>
                    <a:pt x="17" y="248"/>
                  </a:cubicBezTo>
                  <a:cubicBezTo>
                    <a:pt x="36" y="247"/>
                    <a:pt x="36" y="247"/>
                    <a:pt x="36" y="247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16" y="264"/>
                    <a:pt x="16" y="264"/>
                    <a:pt x="16" y="264"/>
                  </a:cubicBezTo>
                  <a:cubicBezTo>
                    <a:pt x="21" y="274"/>
                    <a:pt x="26" y="284"/>
                    <a:pt x="32" y="292"/>
                  </a:cubicBezTo>
                  <a:cubicBezTo>
                    <a:pt x="38" y="290"/>
                    <a:pt x="38" y="290"/>
                    <a:pt x="38" y="290"/>
                  </a:cubicBezTo>
                  <a:cubicBezTo>
                    <a:pt x="57" y="284"/>
                    <a:pt x="57" y="284"/>
                    <a:pt x="57" y="284"/>
                  </a:cubicBezTo>
                  <a:cubicBezTo>
                    <a:pt x="46" y="300"/>
                    <a:pt x="46" y="300"/>
                    <a:pt x="46" y="300"/>
                  </a:cubicBezTo>
                  <a:cubicBezTo>
                    <a:pt x="42" y="306"/>
                    <a:pt x="42" y="306"/>
                    <a:pt x="42" y="306"/>
                  </a:cubicBezTo>
                  <a:cubicBezTo>
                    <a:pt x="42" y="305"/>
                    <a:pt x="41" y="305"/>
                    <a:pt x="41" y="304"/>
                  </a:cubicBezTo>
                  <a:cubicBezTo>
                    <a:pt x="48" y="313"/>
                    <a:pt x="56" y="322"/>
                    <a:pt x="64" y="329"/>
                  </a:cubicBezTo>
                  <a:cubicBezTo>
                    <a:pt x="64" y="329"/>
                    <a:pt x="64" y="329"/>
                    <a:pt x="64" y="329"/>
                  </a:cubicBezTo>
                  <a:cubicBezTo>
                    <a:pt x="70" y="325"/>
                    <a:pt x="70" y="325"/>
                    <a:pt x="70" y="325"/>
                  </a:cubicBezTo>
                  <a:cubicBezTo>
                    <a:pt x="86" y="315"/>
                    <a:pt x="86" y="315"/>
                    <a:pt x="86" y="315"/>
                  </a:cubicBezTo>
                  <a:cubicBezTo>
                    <a:pt x="80" y="333"/>
                    <a:pt x="80" y="333"/>
                    <a:pt x="80" y="333"/>
                  </a:cubicBezTo>
                  <a:cubicBezTo>
                    <a:pt x="78" y="339"/>
                    <a:pt x="78" y="339"/>
                    <a:pt x="78" y="339"/>
                  </a:cubicBezTo>
                  <a:cubicBezTo>
                    <a:pt x="86" y="346"/>
                    <a:pt x="96" y="351"/>
                    <a:pt x="105" y="356"/>
                  </a:cubicBezTo>
                  <a:cubicBezTo>
                    <a:pt x="110" y="351"/>
                    <a:pt x="110" y="351"/>
                    <a:pt x="110" y="351"/>
                  </a:cubicBezTo>
                  <a:cubicBezTo>
                    <a:pt x="123" y="337"/>
                    <a:pt x="123" y="337"/>
                    <a:pt x="123" y="337"/>
                  </a:cubicBezTo>
                  <a:cubicBezTo>
                    <a:pt x="121" y="356"/>
                    <a:pt x="121" y="356"/>
                    <a:pt x="121" y="356"/>
                  </a:cubicBezTo>
                  <a:cubicBezTo>
                    <a:pt x="121" y="363"/>
                    <a:pt x="121" y="363"/>
                    <a:pt x="121" y="363"/>
                  </a:cubicBezTo>
                  <a:cubicBezTo>
                    <a:pt x="131" y="367"/>
                    <a:pt x="141" y="369"/>
                    <a:pt x="151" y="372"/>
                  </a:cubicBezTo>
                  <a:cubicBezTo>
                    <a:pt x="154" y="366"/>
                    <a:pt x="154" y="366"/>
                    <a:pt x="154" y="366"/>
                  </a:cubicBezTo>
                  <a:cubicBezTo>
                    <a:pt x="163" y="349"/>
                    <a:pt x="163" y="349"/>
                    <a:pt x="163" y="349"/>
                  </a:cubicBezTo>
                  <a:cubicBezTo>
                    <a:pt x="167" y="368"/>
                    <a:pt x="167" y="368"/>
                    <a:pt x="167" y="368"/>
                  </a:cubicBezTo>
                  <a:cubicBezTo>
                    <a:pt x="168" y="374"/>
                    <a:pt x="168" y="374"/>
                    <a:pt x="168" y="374"/>
                  </a:cubicBezTo>
                  <a:cubicBezTo>
                    <a:pt x="168" y="374"/>
                    <a:pt x="168" y="374"/>
                    <a:pt x="168" y="374"/>
                  </a:cubicBezTo>
                  <a:cubicBezTo>
                    <a:pt x="179" y="375"/>
                    <a:pt x="191" y="375"/>
                    <a:pt x="202" y="374"/>
                  </a:cubicBezTo>
                  <a:cubicBezTo>
                    <a:pt x="202" y="375"/>
                    <a:pt x="201" y="375"/>
                    <a:pt x="200" y="375"/>
                  </a:cubicBezTo>
                  <a:cubicBezTo>
                    <a:pt x="202" y="368"/>
                    <a:pt x="202" y="368"/>
                    <a:pt x="202" y="368"/>
                  </a:cubicBezTo>
                  <a:cubicBezTo>
                    <a:pt x="206" y="349"/>
                    <a:pt x="206" y="349"/>
                    <a:pt x="206" y="349"/>
                  </a:cubicBezTo>
                  <a:cubicBezTo>
                    <a:pt x="214" y="367"/>
                    <a:pt x="214" y="367"/>
                    <a:pt x="214" y="367"/>
                  </a:cubicBezTo>
                  <a:cubicBezTo>
                    <a:pt x="217" y="373"/>
                    <a:pt x="217" y="373"/>
                    <a:pt x="217" y="373"/>
                  </a:cubicBezTo>
                  <a:cubicBezTo>
                    <a:pt x="227" y="371"/>
                    <a:pt x="238" y="368"/>
                    <a:pt x="248" y="365"/>
                  </a:cubicBezTo>
                  <a:cubicBezTo>
                    <a:pt x="248" y="358"/>
                    <a:pt x="248" y="358"/>
                    <a:pt x="248" y="358"/>
                  </a:cubicBezTo>
                  <a:cubicBezTo>
                    <a:pt x="247" y="339"/>
                    <a:pt x="247" y="339"/>
                    <a:pt x="247" y="339"/>
                  </a:cubicBezTo>
                  <a:cubicBezTo>
                    <a:pt x="260" y="354"/>
                    <a:pt x="260" y="354"/>
                    <a:pt x="260" y="354"/>
                  </a:cubicBezTo>
                  <a:cubicBezTo>
                    <a:pt x="264" y="359"/>
                    <a:pt x="264" y="359"/>
                    <a:pt x="264" y="359"/>
                  </a:cubicBezTo>
                  <a:cubicBezTo>
                    <a:pt x="274" y="354"/>
                    <a:pt x="283" y="349"/>
                    <a:pt x="292" y="343"/>
                  </a:cubicBezTo>
                  <a:cubicBezTo>
                    <a:pt x="290" y="337"/>
                    <a:pt x="290" y="337"/>
                    <a:pt x="290" y="337"/>
                  </a:cubicBezTo>
                  <a:cubicBezTo>
                    <a:pt x="284" y="318"/>
                    <a:pt x="284" y="318"/>
                    <a:pt x="284" y="318"/>
                  </a:cubicBezTo>
                  <a:cubicBezTo>
                    <a:pt x="300" y="329"/>
                    <a:pt x="300" y="329"/>
                    <a:pt x="300" y="329"/>
                  </a:cubicBezTo>
                  <a:cubicBezTo>
                    <a:pt x="305" y="333"/>
                    <a:pt x="305" y="333"/>
                    <a:pt x="305" y="333"/>
                  </a:cubicBezTo>
                  <a:cubicBezTo>
                    <a:pt x="305" y="334"/>
                    <a:pt x="305" y="334"/>
                    <a:pt x="304" y="334"/>
                  </a:cubicBezTo>
                  <a:cubicBezTo>
                    <a:pt x="313" y="327"/>
                    <a:pt x="321" y="319"/>
                    <a:pt x="329" y="311"/>
                  </a:cubicBezTo>
                  <a:cubicBezTo>
                    <a:pt x="329" y="311"/>
                    <a:pt x="329" y="311"/>
                    <a:pt x="329" y="311"/>
                  </a:cubicBezTo>
                  <a:cubicBezTo>
                    <a:pt x="325" y="305"/>
                    <a:pt x="325" y="305"/>
                    <a:pt x="325" y="305"/>
                  </a:cubicBezTo>
                  <a:cubicBezTo>
                    <a:pt x="315" y="289"/>
                    <a:pt x="315" y="289"/>
                    <a:pt x="315" y="289"/>
                  </a:cubicBezTo>
                  <a:cubicBezTo>
                    <a:pt x="333" y="295"/>
                    <a:pt x="333" y="295"/>
                    <a:pt x="333" y="295"/>
                  </a:cubicBezTo>
                  <a:cubicBezTo>
                    <a:pt x="339" y="298"/>
                    <a:pt x="339" y="298"/>
                    <a:pt x="339" y="298"/>
                  </a:cubicBezTo>
                  <a:cubicBezTo>
                    <a:pt x="345" y="289"/>
                    <a:pt x="351" y="280"/>
                    <a:pt x="356" y="270"/>
                  </a:cubicBezTo>
                  <a:cubicBezTo>
                    <a:pt x="351" y="266"/>
                    <a:pt x="351" y="266"/>
                    <a:pt x="351" y="266"/>
                  </a:cubicBezTo>
                  <a:cubicBezTo>
                    <a:pt x="336" y="253"/>
                    <a:pt x="336" y="253"/>
                    <a:pt x="336" y="253"/>
                  </a:cubicBezTo>
                  <a:cubicBezTo>
                    <a:pt x="356" y="254"/>
                    <a:pt x="356" y="254"/>
                    <a:pt x="356" y="254"/>
                  </a:cubicBezTo>
                  <a:cubicBezTo>
                    <a:pt x="362" y="255"/>
                    <a:pt x="362" y="255"/>
                    <a:pt x="362" y="255"/>
                  </a:cubicBezTo>
                  <a:cubicBezTo>
                    <a:pt x="366" y="245"/>
                    <a:pt x="369" y="234"/>
                    <a:pt x="371" y="224"/>
                  </a:cubicBezTo>
                  <a:cubicBezTo>
                    <a:pt x="365" y="221"/>
                    <a:pt x="365" y="221"/>
                    <a:pt x="365" y="221"/>
                  </a:cubicBezTo>
                  <a:cubicBezTo>
                    <a:pt x="348" y="212"/>
                    <a:pt x="348" y="212"/>
                    <a:pt x="348" y="212"/>
                  </a:cubicBezTo>
                  <a:cubicBezTo>
                    <a:pt x="367" y="208"/>
                    <a:pt x="367" y="208"/>
                    <a:pt x="367" y="208"/>
                  </a:cubicBezTo>
                  <a:cubicBezTo>
                    <a:pt x="374" y="207"/>
                    <a:pt x="374" y="207"/>
                    <a:pt x="374" y="207"/>
                  </a:cubicBezTo>
                  <a:cubicBezTo>
                    <a:pt x="374" y="207"/>
                    <a:pt x="374" y="207"/>
                    <a:pt x="374" y="207"/>
                  </a:cubicBezTo>
                  <a:cubicBezTo>
                    <a:pt x="375" y="196"/>
                    <a:pt x="375" y="185"/>
                    <a:pt x="374" y="173"/>
                  </a:cubicBezTo>
                  <a:cubicBezTo>
                    <a:pt x="374" y="174"/>
                    <a:pt x="374" y="174"/>
                    <a:pt x="374" y="175"/>
                  </a:cubicBezTo>
                  <a:cubicBezTo>
                    <a:pt x="368" y="174"/>
                    <a:pt x="368" y="174"/>
                    <a:pt x="368" y="174"/>
                  </a:cubicBezTo>
                  <a:cubicBezTo>
                    <a:pt x="349" y="169"/>
                    <a:pt x="349" y="169"/>
                    <a:pt x="349" y="169"/>
                  </a:cubicBezTo>
                  <a:cubicBezTo>
                    <a:pt x="366" y="161"/>
                    <a:pt x="366" y="161"/>
                    <a:pt x="366" y="161"/>
                  </a:cubicBezTo>
                  <a:cubicBezTo>
                    <a:pt x="372" y="158"/>
                    <a:pt x="372" y="158"/>
                    <a:pt x="372" y="158"/>
                  </a:cubicBezTo>
                  <a:cubicBezTo>
                    <a:pt x="371" y="148"/>
                    <a:pt x="368" y="137"/>
                    <a:pt x="365" y="127"/>
                  </a:cubicBezTo>
                  <a:cubicBezTo>
                    <a:pt x="358" y="127"/>
                    <a:pt x="358" y="127"/>
                    <a:pt x="358" y="127"/>
                  </a:cubicBezTo>
                  <a:cubicBezTo>
                    <a:pt x="339" y="128"/>
                    <a:pt x="339" y="128"/>
                    <a:pt x="339" y="128"/>
                  </a:cubicBezTo>
                  <a:cubicBezTo>
                    <a:pt x="353" y="116"/>
                    <a:pt x="353" y="116"/>
                    <a:pt x="353" y="116"/>
                  </a:cubicBezTo>
                  <a:cubicBezTo>
                    <a:pt x="358" y="111"/>
                    <a:pt x="358" y="111"/>
                    <a:pt x="358" y="111"/>
                  </a:cubicBezTo>
                  <a:close/>
                  <a:moveTo>
                    <a:pt x="237" y="145"/>
                  </a:moveTo>
                  <a:cubicBezTo>
                    <a:pt x="237" y="145"/>
                    <a:pt x="237" y="145"/>
                    <a:pt x="237" y="145"/>
                  </a:cubicBezTo>
                  <a:cubicBezTo>
                    <a:pt x="222" y="151"/>
                    <a:pt x="222" y="151"/>
                    <a:pt x="222" y="15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53" y="185"/>
                    <a:pt x="253" y="185"/>
                    <a:pt x="253" y="185"/>
                  </a:cubicBezTo>
                  <a:cubicBezTo>
                    <a:pt x="254" y="212"/>
                    <a:pt x="238" y="238"/>
                    <a:pt x="212" y="248"/>
                  </a:cubicBezTo>
                  <a:cubicBezTo>
                    <a:pt x="178" y="261"/>
                    <a:pt x="140" y="245"/>
                    <a:pt x="127" y="211"/>
                  </a:cubicBezTo>
                  <a:cubicBezTo>
                    <a:pt x="114" y="178"/>
                    <a:pt x="131" y="140"/>
                    <a:pt x="164" y="127"/>
                  </a:cubicBezTo>
                  <a:cubicBezTo>
                    <a:pt x="190" y="117"/>
                    <a:pt x="219" y="125"/>
                    <a:pt x="237" y="145"/>
                  </a:cubicBezTo>
                  <a:close/>
                  <a:moveTo>
                    <a:pt x="312" y="139"/>
                  </a:moveTo>
                  <a:cubicBezTo>
                    <a:pt x="312" y="139"/>
                    <a:pt x="312" y="139"/>
                    <a:pt x="312" y="139"/>
                  </a:cubicBezTo>
                  <a:cubicBezTo>
                    <a:pt x="325" y="173"/>
                    <a:pt x="324" y="210"/>
                    <a:pt x="310" y="241"/>
                  </a:cubicBezTo>
                  <a:cubicBezTo>
                    <a:pt x="296" y="272"/>
                    <a:pt x="271" y="299"/>
                    <a:pt x="236" y="312"/>
                  </a:cubicBezTo>
                  <a:cubicBezTo>
                    <a:pt x="202" y="326"/>
                    <a:pt x="166" y="324"/>
                    <a:pt x="134" y="310"/>
                  </a:cubicBezTo>
                  <a:cubicBezTo>
                    <a:pt x="103" y="297"/>
                    <a:pt x="77" y="271"/>
                    <a:pt x="63" y="237"/>
                  </a:cubicBezTo>
                  <a:cubicBezTo>
                    <a:pt x="50" y="202"/>
                    <a:pt x="51" y="166"/>
                    <a:pt x="65" y="135"/>
                  </a:cubicBezTo>
                  <a:cubicBezTo>
                    <a:pt x="79" y="103"/>
                    <a:pt x="104" y="77"/>
                    <a:pt x="139" y="64"/>
                  </a:cubicBezTo>
                  <a:cubicBezTo>
                    <a:pt x="173" y="50"/>
                    <a:pt x="209" y="52"/>
                    <a:pt x="241" y="65"/>
                  </a:cubicBezTo>
                  <a:cubicBezTo>
                    <a:pt x="272" y="79"/>
                    <a:pt x="298" y="105"/>
                    <a:pt x="312" y="139"/>
                  </a:cubicBezTo>
                  <a:close/>
                  <a:moveTo>
                    <a:pt x="239" y="69"/>
                  </a:moveTo>
                  <a:cubicBezTo>
                    <a:pt x="239" y="69"/>
                    <a:pt x="239" y="69"/>
                    <a:pt x="239" y="69"/>
                  </a:cubicBezTo>
                  <a:cubicBezTo>
                    <a:pt x="270" y="82"/>
                    <a:pt x="295" y="107"/>
                    <a:pt x="308" y="140"/>
                  </a:cubicBezTo>
                  <a:cubicBezTo>
                    <a:pt x="321" y="174"/>
                    <a:pt x="320" y="209"/>
                    <a:pt x="306" y="240"/>
                  </a:cubicBezTo>
                  <a:cubicBezTo>
                    <a:pt x="293" y="270"/>
                    <a:pt x="268" y="295"/>
                    <a:pt x="235" y="309"/>
                  </a:cubicBezTo>
                  <a:cubicBezTo>
                    <a:pt x="202" y="322"/>
                    <a:pt x="166" y="320"/>
                    <a:pt x="136" y="307"/>
                  </a:cubicBezTo>
                  <a:cubicBezTo>
                    <a:pt x="105" y="294"/>
                    <a:pt x="80" y="269"/>
                    <a:pt x="67" y="235"/>
                  </a:cubicBezTo>
                  <a:cubicBezTo>
                    <a:pt x="54" y="202"/>
                    <a:pt x="55" y="167"/>
                    <a:pt x="68" y="136"/>
                  </a:cubicBezTo>
                  <a:cubicBezTo>
                    <a:pt x="82" y="106"/>
                    <a:pt x="107" y="80"/>
                    <a:pt x="140" y="67"/>
                  </a:cubicBezTo>
                  <a:cubicBezTo>
                    <a:pt x="173" y="54"/>
                    <a:pt x="209" y="56"/>
                    <a:pt x="239" y="69"/>
                  </a:cubicBezTo>
                  <a:close/>
                  <a:moveTo>
                    <a:pt x="270" y="155"/>
                  </a:moveTo>
                  <a:cubicBezTo>
                    <a:pt x="270" y="155"/>
                    <a:pt x="270" y="155"/>
                    <a:pt x="270" y="155"/>
                  </a:cubicBezTo>
                  <a:cubicBezTo>
                    <a:pt x="288" y="201"/>
                    <a:pt x="265" y="252"/>
                    <a:pt x="220" y="270"/>
                  </a:cubicBezTo>
                  <a:cubicBezTo>
                    <a:pt x="174" y="288"/>
                    <a:pt x="123" y="266"/>
                    <a:pt x="105" y="220"/>
                  </a:cubicBezTo>
                  <a:cubicBezTo>
                    <a:pt x="87" y="175"/>
                    <a:pt x="109" y="123"/>
                    <a:pt x="155" y="105"/>
                  </a:cubicBezTo>
                  <a:cubicBezTo>
                    <a:pt x="201" y="87"/>
                    <a:pt x="252" y="110"/>
                    <a:pt x="270" y="155"/>
                  </a:cubicBezTo>
                  <a:close/>
                  <a:moveTo>
                    <a:pt x="343" y="83"/>
                  </a:moveTo>
                  <a:cubicBezTo>
                    <a:pt x="343" y="83"/>
                    <a:pt x="343" y="83"/>
                    <a:pt x="343" y="83"/>
                  </a:cubicBezTo>
                  <a:cubicBezTo>
                    <a:pt x="342" y="82"/>
                    <a:pt x="341" y="81"/>
                    <a:pt x="341" y="80"/>
                  </a:cubicBezTo>
                  <a:cubicBezTo>
                    <a:pt x="341" y="81"/>
                    <a:pt x="342" y="82"/>
                    <a:pt x="343" y="83"/>
                  </a:cubicBezTo>
                  <a:close/>
                  <a:moveTo>
                    <a:pt x="340" y="79"/>
                  </a:moveTo>
                  <a:cubicBezTo>
                    <a:pt x="340" y="79"/>
                    <a:pt x="340" y="79"/>
                    <a:pt x="340" y="79"/>
                  </a:cubicBezTo>
                  <a:cubicBezTo>
                    <a:pt x="339" y="78"/>
                    <a:pt x="339" y="77"/>
                    <a:pt x="338" y="77"/>
                  </a:cubicBezTo>
                  <a:cubicBezTo>
                    <a:pt x="339" y="77"/>
                    <a:pt x="339" y="78"/>
                    <a:pt x="340" y="79"/>
                  </a:cubicBezTo>
                  <a:close/>
                  <a:moveTo>
                    <a:pt x="337" y="75"/>
                  </a:moveTo>
                  <a:cubicBezTo>
                    <a:pt x="337" y="75"/>
                    <a:pt x="337" y="75"/>
                    <a:pt x="337" y="75"/>
                  </a:cubicBezTo>
                  <a:cubicBezTo>
                    <a:pt x="337" y="74"/>
                    <a:pt x="336" y="74"/>
                    <a:pt x="336" y="73"/>
                  </a:cubicBezTo>
                  <a:cubicBezTo>
                    <a:pt x="336" y="74"/>
                    <a:pt x="337" y="74"/>
                    <a:pt x="337" y="75"/>
                  </a:cubicBezTo>
                  <a:close/>
                  <a:moveTo>
                    <a:pt x="309" y="45"/>
                  </a:moveTo>
                  <a:cubicBezTo>
                    <a:pt x="309" y="45"/>
                    <a:pt x="309" y="45"/>
                    <a:pt x="309" y="45"/>
                  </a:cubicBezTo>
                  <a:cubicBezTo>
                    <a:pt x="308" y="45"/>
                    <a:pt x="308" y="44"/>
                    <a:pt x="307" y="44"/>
                  </a:cubicBezTo>
                  <a:cubicBezTo>
                    <a:pt x="308" y="44"/>
                    <a:pt x="308" y="45"/>
                    <a:pt x="309" y="45"/>
                  </a:cubicBezTo>
                  <a:close/>
                  <a:moveTo>
                    <a:pt x="211" y="2"/>
                  </a:moveTo>
                  <a:cubicBezTo>
                    <a:pt x="211" y="2"/>
                    <a:pt x="211" y="2"/>
                    <a:pt x="211" y="2"/>
                  </a:cubicBezTo>
                  <a:cubicBezTo>
                    <a:pt x="210" y="2"/>
                    <a:pt x="210" y="2"/>
                    <a:pt x="209" y="2"/>
                  </a:cubicBezTo>
                  <a:cubicBezTo>
                    <a:pt x="210" y="2"/>
                    <a:pt x="210" y="2"/>
                    <a:pt x="211" y="2"/>
                  </a:cubicBezTo>
                  <a:close/>
                  <a:moveTo>
                    <a:pt x="170" y="1"/>
                  </a:moveTo>
                  <a:cubicBezTo>
                    <a:pt x="170" y="1"/>
                    <a:pt x="170" y="1"/>
                    <a:pt x="170" y="1"/>
                  </a:cubicBezTo>
                  <a:cubicBezTo>
                    <a:pt x="170" y="1"/>
                    <a:pt x="169" y="1"/>
                    <a:pt x="168" y="2"/>
                  </a:cubicBezTo>
                  <a:cubicBezTo>
                    <a:pt x="169" y="1"/>
                    <a:pt x="170" y="1"/>
                    <a:pt x="170" y="1"/>
                  </a:cubicBezTo>
                  <a:close/>
                  <a:moveTo>
                    <a:pt x="166" y="2"/>
                  </a:moveTo>
                  <a:cubicBezTo>
                    <a:pt x="166" y="2"/>
                    <a:pt x="166" y="2"/>
                    <a:pt x="166" y="2"/>
                  </a:cubicBezTo>
                  <a:cubicBezTo>
                    <a:pt x="165" y="2"/>
                    <a:pt x="164" y="2"/>
                    <a:pt x="163" y="2"/>
                  </a:cubicBezTo>
                  <a:cubicBezTo>
                    <a:pt x="164" y="2"/>
                    <a:pt x="165" y="2"/>
                    <a:pt x="166" y="2"/>
                  </a:cubicBezTo>
                  <a:close/>
                  <a:moveTo>
                    <a:pt x="162" y="2"/>
                  </a:moveTo>
                  <a:cubicBezTo>
                    <a:pt x="162" y="2"/>
                    <a:pt x="162" y="2"/>
                    <a:pt x="162" y="2"/>
                  </a:cubicBezTo>
                  <a:cubicBezTo>
                    <a:pt x="160" y="2"/>
                    <a:pt x="159" y="3"/>
                    <a:pt x="158" y="3"/>
                  </a:cubicBezTo>
                  <a:cubicBezTo>
                    <a:pt x="159" y="3"/>
                    <a:pt x="160" y="2"/>
                    <a:pt x="162" y="2"/>
                  </a:cubicBezTo>
                  <a:close/>
                  <a:moveTo>
                    <a:pt x="83" y="33"/>
                  </a:moveTo>
                  <a:cubicBezTo>
                    <a:pt x="83" y="33"/>
                    <a:pt x="83" y="33"/>
                    <a:pt x="83" y="33"/>
                  </a:cubicBezTo>
                  <a:cubicBezTo>
                    <a:pt x="82" y="33"/>
                    <a:pt x="81" y="34"/>
                    <a:pt x="80" y="35"/>
                  </a:cubicBezTo>
                  <a:cubicBezTo>
                    <a:pt x="81" y="34"/>
                    <a:pt x="82" y="33"/>
                    <a:pt x="83" y="33"/>
                  </a:cubicBezTo>
                  <a:close/>
                  <a:moveTo>
                    <a:pt x="79" y="35"/>
                  </a:moveTo>
                  <a:cubicBezTo>
                    <a:pt x="79" y="35"/>
                    <a:pt x="79" y="35"/>
                    <a:pt x="79" y="35"/>
                  </a:cubicBezTo>
                  <a:cubicBezTo>
                    <a:pt x="78" y="36"/>
                    <a:pt x="77" y="36"/>
                    <a:pt x="76" y="37"/>
                  </a:cubicBezTo>
                  <a:cubicBezTo>
                    <a:pt x="77" y="36"/>
                    <a:pt x="78" y="36"/>
                    <a:pt x="79" y="35"/>
                  </a:cubicBezTo>
                  <a:close/>
                  <a:moveTo>
                    <a:pt x="75" y="38"/>
                  </a:moveTo>
                  <a:cubicBezTo>
                    <a:pt x="75" y="38"/>
                    <a:pt x="75" y="38"/>
                    <a:pt x="75" y="38"/>
                  </a:cubicBezTo>
                  <a:cubicBezTo>
                    <a:pt x="74" y="39"/>
                    <a:pt x="73" y="39"/>
                    <a:pt x="73" y="40"/>
                  </a:cubicBezTo>
                  <a:cubicBezTo>
                    <a:pt x="73" y="39"/>
                    <a:pt x="74" y="39"/>
                    <a:pt x="75" y="38"/>
                  </a:cubicBezTo>
                  <a:close/>
                  <a:moveTo>
                    <a:pt x="45" y="67"/>
                  </a:moveTo>
                  <a:cubicBezTo>
                    <a:pt x="45" y="67"/>
                    <a:pt x="45" y="67"/>
                    <a:pt x="45" y="67"/>
                  </a:cubicBezTo>
                  <a:cubicBezTo>
                    <a:pt x="44" y="67"/>
                    <a:pt x="44" y="68"/>
                    <a:pt x="44" y="68"/>
                  </a:cubicBezTo>
                  <a:cubicBezTo>
                    <a:pt x="44" y="68"/>
                    <a:pt x="44" y="67"/>
                    <a:pt x="45" y="67"/>
                  </a:cubicBezTo>
                  <a:close/>
                  <a:moveTo>
                    <a:pt x="2" y="164"/>
                  </a:moveTo>
                  <a:cubicBezTo>
                    <a:pt x="2" y="165"/>
                    <a:pt x="2" y="166"/>
                    <a:pt x="1" y="166"/>
                  </a:cubicBezTo>
                  <a:cubicBezTo>
                    <a:pt x="2" y="166"/>
                    <a:pt x="2" y="165"/>
                    <a:pt x="2" y="164"/>
                  </a:cubicBezTo>
                  <a:cubicBezTo>
                    <a:pt x="2" y="164"/>
                    <a:pt x="2" y="164"/>
                    <a:pt x="2" y="164"/>
                  </a:cubicBezTo>
                  <a:close/>
                  <a:moveTo>
                    <a:pt x="1" y="205"/>
                  </a:moveTo>
                  <a:cubicBezTo>
                    <a:pt x="1" y="205"/>
                    <a:pt x="1" y="205"/>
                    <a:pt x="1" y="205"/>
                  </a:cubicBezTo>
                  <a:cubicBezTo>
                    <a:pt x="1" y="206"/>
                    <a:pt x="1" y="207"/>
                    <a:pt x="1" y="207"/>
                  </a:cubicBezTo>
                  <a:cubicBezTo>
                    <a:pt x="1" y="207"/>
                    <a:pt x="1" y="206"/>
                    <a:pt x="1" y="205"/>
                  </a:cubicBezTo>
                  <a:close/>
                  <a:moveTo>
                    <a:pt x="1" y="209"/>
                  </a:moveTo>
                  <a:cubicBezTo>
                    <a:pt x="1" y="209"/>
                    <a:pt x="1" y="209"/>
                    <a:pt x="1" y="209"/>
                  </a:cubicBezTo>
                  <a:cubicBezTo>
                    <a:pt x="2" y="210"/>
                    <a:pt x="2" y="211"/>
                    <a:pt x="2" y="212"/>
                  </a:cubicBezTo>
                  <a:cubicBezTo>
                    <a:pt x="2" y="211"/>
                    <a:pt x="2" y="210"/>
                    <a:pt x="1" y="209"/>
                  </a:cubicBezTo>
                  <a:close/>
                  <a:moveTo>
                    <a:pt x="2" y="214"/>
                  </a:moveTo>
                  <a:cubicBezTo>
                    <a:pt x="2" y="214"/>
                    <a:pt x="2" y="214"/>
                    <a:pt x="2" y="214"/>
                  </a:cubicBezTo>
                  <a:cubicBezTo>
                    <a:pt x="2" y="215"/>
                    <a:pt x="2" y="216"/>
                    <a:pt x="2" y="217"/>
                  </a:cubicBezTo>
                  <a:cubicBezTo>
                    <a:pt x="2" y="216"/>
                    <a:pt x="2" y="215"/>
                    <a:pt x="2" y="214"/>
                  </a:cubicBezTo>
                  <a:close/>
                  <a:moveTo>
                    <a:pt x="32" y="293"/>
                  </a:moveTo>
                  <a:cubicBezTo>
                    <a:pt x="32" y="293"/>
                    <a:pt x="32" y="293"/>
                    <a:pt x="32" y="293"/>
                  </a:cubicBezTo>
                  <a:cubicBezTo>
                    <a:pt x="33" y="293"/>
                    <a:pt x="33" y="294"/>
                    <a:pt x="34" y="295"/>
                  </a:cubicBezTo>
                  <a:cubicBezTo>
                    <a:pt x="33" y="294"/>
                    <a:pt x="33" y="293"/>
                    <a:pt x="32" y="293"/>
                  </a:cubicBezTo>
                  <a:close/>
                  <a:moveTo>
                    <a:pt x="35" y="297"/>
                  </a:moveTo>
                  <a:cubicBezTo>
                    <a:pt x="35" y="297"/>
                    <a:pt x="35" y="297"/>
                    <a:pt x="35" y="297"/>
                  </a:cubicBezTo>
                  <a:cubicBezTo>
                    <a:pt x="36" y="297"/>
                    <a:pt x="36" y="298"/>
                    <a:pt x="37" y="299"/>
                  </a:cubicBezTo>
                  <a:cubicBezTo>
                    <a:pt x="36" y="298"/>
                    <a:pt x="36" y="297"/>
                    <a:pt x="35" y="297"/>
                  </a:cubicBezTo>
                  <a:close/>
                  <a:moveTo>
                    <a:pt x="38" y="301"/>
                  </a:moveTo>
                  <a:cubicBezTo>
                    <a:pt x="38" y="301"/>
                    <a:pt x="38" y="301"/>
                    <a:pt x="38" y="301"/>
                  </a:cubicBezTo>
                  <a:cubicBezTo>
                    <a:pt x="38" y="301"/>
                    <a:pt x="39" y="302"/>
                    <a:pt x="39" y="302"/>
                  </a:cubicBezTo>
                  <a:cubicBezTo>
                    <a:pt x="39" y="302"/>
                    <a:pt x="38" y="301"/>
                    <a:pt x="38" y="301"/>
                  </a:cubicBezTo>
                  <a:close/>
                  <a:moveTo>
                    <a:pt x="66" y="330"/>
                  </a:moveTo>
                  <a:cubicBezTo>
                    <a:pt x="66" y="330"/>
                    <a:pt x="66" y="330"/>
                    <a:pt x="66" y="330"/>
                  </a:cubicBezTo>
                  <a:cubicBezTo>
                    <a:pt x="67" y="331"/>
                    <a:pt x="67" y="331"/>
                    <a:pt x="68" y="332"/>
                  </a:cubicBezTo>
                  <a:cubicBezTo>
                    <a:pt x="67" y="331"/>
                    <a:pt x="67" y="331"/>
                    <a:pt x="66" y="330"/>
                  </a:cubicBezTo>
                  <a:close/>
                  <a:moveTo>
                    <a:pt x="164" y="374"/>
                  </a:moveTo>
                  <a:cubicBezTo>
                    <a:pt x="164" y="374"/>
                    <a:pt x="164" y="374"/>
                    <a:pt x="164" y="374"/>
                  </a:cubicBezTo>
                  <a:cubicBezTo>
                    <a:pt x="164" y="374"/>
                    <a:pt x="165" y="374"/>
                    <a:pt x="166" y="374"/>
                  </a:cubicBezTo>
                  <a:cubicBezTo>
                    <a:pt x="165" y="374"/>
                    <a:pt x="164" y="374"/>
                    <a:pt x="164" y="374"/>
                  </a:cubicBezTo>
                  <a:close/>
                  <a:moveTo>
                    <a:pt x="205" y="374"/>
                  </a:moveTo>
                  <a:cubicBezTo>
                    <a:pt x="205" y="374"/>
                    <a:pt x="205" y="374"/>
                    <a:pt x="205" y="374"/>
                  </a:cubicBezTo>
                  <a:cubicBezTo>
                    <a:pt x="205" y="374"/>
                    <a:pt x="206" y="374"/>
                    <a:pt x="207" y="374"/>
                  </a:cubicBezTo>
                  <a:cubicBezTo>
                    <a:pt x="206" y="374"/>
                    <a:pt x="205" y="374"/>
                    <a:pt x="205" y="374"/>
                  </a:cubicBezTo>
                  <a:close/>
                  <a:moveTo>
                    <a:pt x="209" y="374"/>
                  </a:moveTo>
                  <a:cubicBezTo>
                    <a:pt x="209" y="374"/>
                    <a:pt x="209" y="374"/>
                    <a:pt x="209" y="374"/>
                  </a:cubicBezTo>
                  <a:cubicBezTo>
                    <a:pt x="210" y="374"/>
                    <a:pt x="211" y="374"/>
                    <a:pt x="212" y="373"/>
                  </a:cubicBezTo>
                  <a:cubicBezTo>
                    <a:pt x="211" y="374"/>
                    <a:pt x="210" y="374"/>
                    <a:pt x="209" y="374"/>
                  </a:cubicBezTo>
                  <a:close/>
                  <a:moveTo>
                    <a:pt x="213" y="373"/>
                  </a:moveTo>
                  <a:cubicBezTo>
                    <a:pt x="213" y="373"/>
                    <a:pt x="213" y="373"/>
                    <a:pt x="213" y="373"/>
                  </a:cubicBezTo>
                  <a:cubicBezTo>
                    <a:pt x="214" y="373"/>
                    <a:pt x="216" y="373"/>
                    <a:pt x="217" y="373"/>
                  </a:cubicBezTo>
                  <a:cubicBezTo>
                    <a:pt x="216" y="373"/>
                    <a:pt x="214" y="373"/>
                    <a:pt x="213" y="373"/>
                  </a:cubicBezTo>
                  <a:close/>
                  <a:moveTo>
                    <a:pt x="292" y="343"/>
                  </a:moveTo>
                  <a:cubicBezTo>
                    <a:pt x="292" y="343"/>
                    <a:pt x="292" y="343"/>
                    <a:pt x="292" y="343"/>
                  </a:cubicBezTo>
                  <a:cubicBezTo>
                    <a:pt x="293" y="342"/>
                    <a:pt x="294" y="342"/>
                    <a:pt x="295" y="341"/>
                  </a:cubicBezTo>
                  <a:cubicBezTo>
                    <a:pt x="294" y="342"/>
                    <a:pt x="293" y="342"/>
                    <a:pt x="292" y="343"/>
                  </a:cubicBezTo>
                  <a:close/>
                  <a:moveTo>
                    <a:pt x="296" y="340"/>
                  </a:moveTo>
                  <a:cubicBezTo>
                    <a:pt x="296" y="340"/>
                    <a:pt x="296" y="340"/>
                    <a:pt x="296" y="340"/>
                  </a:cubicBezTo>
                  <a:cubicBezTo>
                    <a:pt x="297" y="340"/>
                    <a:pt x="298" y="339"/>
                    <a:pt x="298" y="339"/>
                  </a:cubicBezTo>
                  <a:cubicBezTo>
                    <a:pt x="298" y="339"/>
                    <a:pt x="297" y="340"/>
                    <a:pt x="296" y="340"/>
                  </a:cubicBezTo>
                  <a:close/>
                  <a:moveTo>
                    <a:pt x="300" y="337"/>
                  </a:moveTo>
                  <a:cubicBezTo>
                    <a:pt x="300" y="337"/>
                    <a:pt x="300" y="337"/>
                    <a:pt x="300" y="337"/>
                  </a:cubicBezTo>
                  <a:cubicBezTo>
                    <a:pt x="301" y="337"/>
                    <a:pt x="301" y="336"/>
                    <a:pt x="302" y="336"/>
                  </a:cubicBezTo>
                  <a:cubicBezTo>
                    <a:pt x="301" y="336"/>
                    <a:pt x="301" y="337"/>
                    <a:pt x="300" y="337"/>
                  </a:cubicBezTo>
                  <a:close/>
                  <a:moveTo>
                    <a:pt x="330" y="309"/>
                  </a:moveTo>
                  <a:cubicBezTo>
                    <a:pt x="330" y="309"/>
                    <a:pt x="330" y="309"/>
                    <a:pt x="330" y="309"/>
                  </a:cubicBezTo>
                  <a:cubicBezTo>
                    <a:pt x="331" y="309"/>
                    <a:pt x="331" y="308"/>
                    <a:pt x="331" y="308"/>
                  </a:cubicBezTo>
                  <a:cubicBezTo>
                    <a:pt x="331" y="308"/>
                    <a:pt x="331" y="309"/>
                    <a:pt x="330" y="309"/>
                  </a:cubicBezTo>
                  <a:close/>
                  <a:moveTo>
                    <a:pt x="373" y="211"/>
                  </a:moveTo>
                  <a:cubicBezTo>
                    <a:pt x="373" y="211"/>
                    <a:pt x="373" y="211"/>
                    <a:pt x="373" y="211"/>
                  </a:cubicBezTo>
                  <a:cubicBezTo>
                    <a:pt x="373" y="211"/>
                    <a:pt x="373" y="210"/>
                    <a:pt x="373" y="209"/>
                  </a:cubicBezTo>
                  <a:cubicBezTo>
                    <a:pt x="373" y="210"/>
                    <a:pt x="373" y="211"/>
                    <a:pt x="373" y="211"/>
                  </a:cubicBezTo>
                  <a:close/>
                  <a:moveTo>
                    <a:pt x="374" y="171"/>
                  </a:moveTo>
                  <a:cubicBezTo>
                    <a:pt x="374" y="171"/>
                    <a:pt x="374" y="171"/>
                    <a:pt x="374" y="171"/>
                  </a:cubicBezTo>
                  <a:cubicBezTo>
                    <a:pt x="374" y="170"/>
                    <a:pt x="374" y="169"/>
                    <a:pt x="374" y="168"/>
                  </a:cubicBezTo>
                  <a:cubicBezTo>
                    <a:pt x="374" y="169"/>
                    <a:pt x="374" y="170"/>
                    <a:pt x="374" y="171"/>
                  </a:cubicBezTo>
                  <a:close/>
                  <a:moveTo>
                    <a:pt x="373" y="166"/>
                  </a:moveTo>
                  <a:cubicBezTo>
                    <a:pt x="373" y="166"/>
                    <a:pt x="373" y="166"/>
                    <a:pt x="373" y="166"/>
                  </a:cubicBezTo>
                  <a:cubicBezTo>
                    <a:pt x="373" y="165"/>
                    <a:pt x="373" y="164"/>
                    <a:pt x="373" y="164"/>
                  </a:cubicBezTo>
                  <a:cubicBezTo>
                    <a:pt x="373" y="164"/>
                    <a:pt x="373" y="165"/>
                    <a:pt x="373" y="166"/>
                  </a:cubicBezTo>
                  <a:close/>
                  <a:moveTo>
                    <a:pt x="373" y="162"/>
                  </a:moveTo>
                  <a:cubicBezTo>
                    <a:pt x="373" y="162"/>
                    <a:pt x="373" y="162"/>
                    <a:pt x="373" y="162"/>
                  </a:cubicBezTo>
                  <a:cubicBezTo>
                    <a:pt x="373" y="161"/>
                    <a:pt x="373" y="160"/>
                    <a:pt x="372" y="159"/>
                  </a:cubicBezTo>
                  <a:cubicBezTo>
                    <a:pt x="373" y="160"/>
                    <a:pt x="373" y="161"/>
                    <a:pt x="373" y="162"/>
                  </a:cubicBez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6" name="Freeform 25"/>
            <p:cNvSpPr>
              <a:spLocks noEditPoints="1"/>
            </p:cNvSpPr>
            <p:nvPr/>
          </p:nvSpPr>
          <p:spPr>
            <a:xfrm>
              <a:off x="830" y="1746"/>
              <a:ext cx="555" cy="553"/>
            </a:xfrm>
            <a:custGeom>
              <a:avLst/>
              <a:gdLst/>
              <a:ahLst/>
              <a:cxnLst>
                <a:cxn ang="0">
                  <a:pos x="505" y="57"/>
                </a:cxn>
                <a:cxn ang="0">
                  <a:pos x="562" y="91"/>
                </a:cxn>
                <a:cxn ang="0">
                  <a:pos x="627" y="48"/>
                </a:cxn>
                <a:cxn ang="0">
                  <a:pos x="703" y="57"/>
                </a:cxn>
                <a:cxn ang="0">
                  <a:pos x="760" y="91"/>
                </a:cxn>
                <a:cxn ang="0">
                  <a:pos x="769" y="172"/>
                </a:cxn>
                <a:cxn ang="0">
                  <a:pos x="805" y="208"/>
                </a:cxn>
                <a:cxn ang="0">
                  <a:pos x="867" y="243"/>
                </a:cxn>
                <a:cxn ang="0">
                  <a:pos x="919" y="291"/>
                </a:cxn>
                <a:cxn ang="0">
                  <a:pos x="919" y="362"/>
                </a:cxn>
                <a:cxn ang="0">
                  <a:pos x="898" y="431"/>
                </a:cxn>
                <a:cxn ang="0">
                  <a:pos x="900" y="481"/>
                </a:cxn>
                <a:cxn ang="0">
                  <a:pos x="927" y="550"/>
                </a:cxn>
                <a:cxn ang="0">
                  <a:pos x="932" y="617"/>
                </a:cxn>
                <a:cxn ang="0">
                  <a:pos x="888" y="670"/>
                </a:cxn>
                <a:cxn ang="0">
                  <a:pos x="829" y="711"/>
                </a:cxn>
                <a:cxn ang="0">
                  <a:pos x="800" y="751"/>
                </a:cxn>
                <a:cxn ang="0">
                  <a:pos x="796" y="830"/>
                </a:cxn>
                <a:cxn ang="0">
                  <a:pos x="743" y="872"/>
                </a:cxn>
                <a:cxn ang="0">
                  <a:pos x="669" y="887"/>
                </a:cxn>
                <a:cxn ang="0">
                  <a:pos x="596" y="851"/>
                </a:cxn>
                <a:cxn ang="0">
                  <a:pos x="546" y="894"/>
                </a:cxn>
                <a:cxn ang="0">
                  <a:pos x="493" y="953"/>
                </a:cxn>
                <a:cxn ang="0">
                  <a:pos x="427" y="949"/>
                </a:cxn>
                <a:cxn ang="0">
                  <a:pos x="360" y="915"/>
                </a:cxn>
                <a:cxn ang="0">
                  <a:pos x="329" y="841"/>
                </a:cxn>
                <a:cxn ang="0">
                  <a:pos x="264" y="841"/>
                </a:cxn>
                <a:cxn ang="0">
                  <a:pos x="184" y="851"/>
                </a:cxn>
                <a:cxn ang="0">
                  <a:pos x="134" y="808"/>
                </a:cxn>
                <a:cxn ang="0">
                  <a:pos x="136" y="727"/>
                </a:cxn>
                <a:cxn ang="0">
                  <a:pos x="131" y="658"/>
                </a:cxn>
                <a:cxn ang="0">
                  <a:pos x="53" y="637"/>
                </a:cxn>
                <a:cxn ang="0">
                  <a:pos x="12" y="572"/>
                </a:cxn>
                <a:cxn ang="0">
                  <a:pos x="3" y="508"/>
                </a:cxn>
                <a:cxn ang="0">
                  <a:pos x="57" y="448"/>
                </a:cxn>
                <a:cxn ang="0">
                  <a:pos x="95" y="395"/>
                </a:cxn>
                <a:cxn ang="0">
                  <a:pos x="50" y="327"/>
                </a:cxn>
                <a:cxn ang="0">
                  <a:pos x="57" y="252"/>
                </a:cxn>
                <a:cxn ang="0">
                  <a:pos x="91" y="196"/>
                </a:cxn>
                <a:cxn ang="0">
                  <a:pos x="172" y="184"/>
                </a:cxn>
                <a:cxn ang="0">
                  <a:pos x="210" y="152"/>
                </a:cxn>
                <a:cxn ang="0">
                  <a:pos x="246" y="86"/>
                </a:cxn>
                <a:cxn ang="0">
                  <a:pos x="291" y="36"/>
                </a:cxn>
                <a:cxn ang="0">
                  <a:pos x="362" y="38"/>
                </a:cxn>
                <a:cxn ang="0">
                  <a:pos x="434" y="57"/>
                </a:cxn>
                <a:cxn ang="0">
                  <a:pos x="221" y="243"/>
                </a:cxn>
                <a:cxn ang="0">
                  <a:pos x="538" y="525"/>
                </a:cxn>
                <a:cxn ang="0">
                  <a:pos x="710" y="217"/>
                </a:cxn>
                <a:cxn ang="0">
                  <a:pos x="431" y="537"/>
                </a:cxn>
                <a:cxn ang="0">
                  <a:pos x="362" y="262"/>
                </a:cxn>
                <a:cxn ang="0">
                  <a:pos x="469" y="155"/>
                </a:cxn>
                <a:cxn ang="0">
                  <a:pos x="595" y="465"/>
                </a:cxn>
                <a:cxn ang="0">
                  <a:pos x="826" y="469"/>
                </a:cxn>
                <a:cxn ang="0">
                  <a:pos x="155" y="484"/>
                </a:cxn>
                <a:cxn ang="0">
                  <a:pos x="402" y="484"/>
                </a:cxn>
                <a:cxn ang="0">
                  <a:pos x="427" y="477"/>
                </a:cxn>
                <a:cxn ang="0">
                  <a:pos x="386" y="701"/>
                </a:cxn>
                <a:cxn ang="0">
                  <a:pos x="488" y="594"/>
                </a:cxn>
              </a:cxnLst>
              <a:pathLst>
                <a:path w="322" h="321">
                  <a:moveTo>
                    <a:pt x="153" y="0"/>
                  </a:moveTo>
                  <a:cubicBezTo>
                    <a:pt x="156" y="0"/>
                    <a:pt x="156" y="0"/>
                    <a:pt x="156" y="0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60" y="11"/>
                    <a:pt x="161" y="15"/>
                    <a:pt x="162" y="18"/>
                  </a:cubicBezTo>
                  <a:cubicBezTo>
                    <a:pt x="166" y="28"/>
                    <a:pt x="166" y="28"/>
                    <a:pt x="166" y="28"/>
                  </a:cubicBezTo>
                  <a:cubicBezTo>
                    <a:pt x="170" y="19"/>
                    <a:pt x="170" y="19"/>
                    <a:pt x="170" y="19"/>
                  </a:cubicBezTo>
                  <a:cubicBezTo>
                    <a:pt x="172" y="16"/>
                    <a:pt x="174" y="11"/>
                    <a:pt x="175" y="8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84" y="1"/>
                    <a:pt x="184" y="1"/>
                    <a:pt x="184" y="1"/>
                  </a:cubicBezTo>
                  <a:cubicBezTo>
                    <a:pt x="185" y="10"/>
                    <a:pt x="185" y="10"/>
                    <a:pt x="185" y="10"/>
                  </a:cubicBezTo>
                  <a:cubicBezTo>
                    <a:pt x="186" y="13"/>
                    <a:pt x="187" y="18"/>
                    <a:pt x="187" y="21"/>
                  </a:cubicBezTo>
                  <a:cubicBezTo>
                    <a:pt x="189" y="31"/>
                    <a:pt x="189" y="31"/>
                    <a:pt x="189" y="3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7" y="20"/>
                    <a:pt x="199" y="16"/>
                    <a:pt x="201" y="13"/>
                  </a:cubicBezTo>
                  <a:cubicBezTo>
                    <a:pt x="206" y="6"/>
                    <a:pt x="206" y="6"/>
                    <a:pt x="206" y="6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211" y="8"/>
                    <a:pt x="211" y="8"/>
                    <a:pt x="211" y="8"/>
                  </a:cubicBezTo>
                  <a:cubicBezTo>
                    <a:pt x="211" y="16"/>
                    <a:pt x="211" y="16"/>
                    <a:pt x="211" y="16"/>
                  </a:cubicBezTo>
                  <a:cubicBezTo>
                    <a:pt x="211" y="19"/>
                    <a:pt x="211" y="24"/>
                    <a:pt x="211" y="27"/>
                  </a:cubicBezTo>
                  <a:cubicBezTo>
                    <a:pt x="211" y="38"/>
                    <a:pt x="211" y="38"/>
                    <a:pt x="211" y="38"/>
                  </a:cubicBezTo>
                  <a:cubicBezTo>
                    <a:pt x="218" y="30"/>
                    <a:pt x="218" y="30"/>
                    <a:pt x="218" y="30"/>
                  </a:cubicBezTo>
                  <a:cubicBezTo>
                    <a:pt x="221" y="28"/>
                    <a:pt x="224" y="25"/>
                    <a:pt x="226" y="22"/>
                  </a:cubicBezTo>
                  <a:cubicBezTo>
                    <a:pt x="232" y="16"/>
                    <a:pt x="232" y="16"/>
                    <a:pt x="232" y="16"/>
                  </a:cubicBezTo>
                  <a:cubicBezTo>
                    <a:pt x="237" y="19"/>
                    <a:pt x="237" y="19"/>
                    <a:pt x="237" y="19"/>
                  </a:cubicBezTo>
                  <a:cubicBezTo>
                    <a:pt x="235" y="27"/>
                    <a:pt x="235" y="27"/>
                    <a:pt x="235" y="27"/>
                  </a:cubicBezTo>
                  <a:cubicBezTo>
                    <a:pt x="235" y="30"/>
                    <a:pt x="234" y="35"/>
                    <a:pt x="233" y="38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3" y="40"/>
                    <a:pt x="247" y="38"/>
                    <a:pt x="249" y="36"/>
                  </a:cubicBezTo>
                  <a:cubicBezTo>
                    <a:pt x="256" y="31"/>
                    <a:pt x="256" y="31"/>
                    <a:pt x="256" y="31"/>
                  </a:cubicBezTo>
                  <a:cubicBezTo>
                    <a:pt x="257" y="32"/>
                    <a:pt x="257" y="32"/>
                    <a:pt x="257" y="32"/>
                  </a:cubicBezTo>
                  <a:cubicBezTo>
                    <a:pt x="260" y="34"/>
                    <a:pt x="260" y="34"/>
                    <a:pt x="260" y="34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6" y="45"/>
                    <a:pt x="255" y="50"/>
                    <a:pt x="254" y="52"/>
                  </a:cubicBezTo>
                  <a:cubicBezTo>
                    <a:pt x="250" y="62"/>
                    <a:pt x="250" y="62"/>
                    <a:pt x="250" y="62"/>
                  </a:cubicBezTo>
                  <a:cubicBezTo>
                    <a:pt x="259" y="58"/>
                    <a:pt x="259" y="58"/>
                    <a:pt x="259" y="58"/>
                  </a:cubicBezTo>
                  <a:cubicBezTo>
                    <a:pt x="262" y="56"/>
                    <a:pt x="267" y="54"/>
                    <a:pt x="269" y="53"/>
                  </a:cubicBezTo>
                  <a:cubicBezTo>
                    <a:pt x="277" y="49"/>
                    <a:pt x="277" y="49"/>
                    <a:pt x="277" y="49"/>
                  </a:cubicBezTo>
                  <a:cubicBezTo>
                    <a:pt x="280" y="52"/>
                    <a:pt x="280" y="52"/>
                    <a:pt x="280" y="52"/>
                  </a:cubicBezTo>
                  <a:cubicBezTo>
                    <a:pt x="281" y="53"/>
                    <a:pt x="281" y="53"/>
                    <a:pt x="281" y="53"/>
                  </a:cubicBezTo>
                  <a:cubicBezTo>
                    <a:pt x="277" y="61"/>
                    <a:pt x="277" y="61"/>
                    <a:pt x="277" y="61"/>
                  </a:cubicBezTo>
                  <a:cubicBezTo>
                    <a:pt x="275" y="63"/>
                    <a:pt x="273" y="68"/>
                    <a:pt x="271" y="70"/>
                  </a:cubicBezTo>
                  <a:cubicBezTo>
                    <a:pt x="266" y="79"/>
                    <a:pt x="266" y="79"/>
                    <a:pt x="266" y="79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9" y="76"/>
                    <a:pt x="283" y="74"/>
                    <a:pt x="286" y="73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8" y="76"/>
                    <a:pt x="298" y="76"/>
                    <a:pt x="298" y="76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0" y="85"/>
                    <a:pt x="287" y="88"/>
                    <a:pt x="285" y="91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89" y="98"/>
                    <a:pt x="289" y="98"/>
                    <a:pt x="289" y="98"/>
                  </a:cubicBezTo>
                  <a:cubicBezTo>
                    <a:pt x="292" y="97"/>
                    <a:pt x="297" y="97"/>
                    <a:pt x="300" y="97"/>
                  </a:cubicBezTo>
                  <a:cubicBezTo>
                    <a:pt x="308" y="96"/>
                    <a:pt x="308" y="96"/>
                    <a:pt x="308" y="96"/>
                  </a:cubicBezTo>
                  <a:cubicBezTo>
                    <a:pt x="309" y="98"/>
                    <a:pt x="309" y="98"/>
                    <a:pt x="309" y="98"/>
                  </a:cubicBezTo>
                  <a:cubicBezTo>
                    <a:pt x="310" y="101"/>
                    <a:pt x="310" y="101"/>
                    <a:pt x="310" y="101"/>
                  </a:cubicBezTo>
                  <a:cubicBezTo>
                    <a:pt x="304" y="106"/>
                    <a:pt x="304" y="106"/>
                    <a:pt x="304" y="106"/>
                  </a:cubicBezTo>
                  <a:cubicBezTo>
                    <a:pt x="301" y="108"/>
                    <a:pt x="298" y="111"/>
                    <a:pt x="295" y="113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98" y="121"/>
                    <a:pt x="298" y="121"/>
                    <a:pt x="298" y="121"/>
                  </a:cubicBezTo>
                  <a:cubicBezTo>
                    <a:pt x="301" y="121"/>
                    <a:pt x="306" y="121"/>
                    <a:pt x="309" y="122"/>
                  </a:cubicBezTo>
                  <a:cubicBezTo>
                    <a:pt x="317" y="122"/>
                    <a:pt x="317" y="122"/>
                    <a:pt x="317" y="122"/>
                  </a:cubicBezTo>
                  <a:cubicBezTo>
                    <a:pt x="318" y="128"/>
                    <a:pt x="318" y="128"/>
                    <a:pt x="318" y="128"/>
                  </a:cubicBezTo>
                  <a:cubicBezTo>
                    <a:pt x="311" y="132"/>
                    <a:pt x="311" y="132"/>
                    <a:pt x="311" y="132"/>
                  </a:cubicBezTo>
                  <a:cubicBezTo>
                    <a:pt x="308" y="133"/>
                    <a:pt x="304" y="136"/>
                    <a:pt x="301" y="137"/>
                  </a:cubicBezTo>
                  <a:cubicBezTo>
                    <a:pt x="292" y="143"/>
                    <a:pt x="292" y="143"/>
                    <a:pt x="292" y="143"/>
                  </a:cubicBezTo>
                  <a:cubicBezTo>
                    <a:pt x="302" y="145"/>
                    <a:pt x="302" y="145"/>
                    <a:pt x="302" y="145"/>
                  </a:cubicBezTo>
                  <a:cubicBezTo>
                    <a:pt x="305" y="146"/>
                    <a:pt x="310" y="147"/>
                    <a:pt x="313" y="148"/>
                  </a:cubicBezTo>
                  <a:cubicBezTo>
                    <a:pt x="321" y="150"/>
                    <a:pt x="321" y="150"/>
                    <a:pt x="321" y="150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56"/>
                    <a:pt x="322" y="156"/>
                    <a:pt x="322" y="156"/>
                  </a:cubicBezTo>
                  <a:cubicBezTo>
                    <a:pt x="314" y="158"/>
                    <a:pt x="314" y="158"/>
                    <a:pt x="314" y="158"/>
                  </a:cubicBezTo>
                  <a:cubicBezTo>
                    <a:pt x="311" y="159"/>
                    <a:pt x="306" y="161"/>
                    <a:pt x="303" y="162"/>
                  </a:cubicBezTo>
                  <a:cubicBezTo>
                    <a:pt x="293" y="166"/>
                    <a:pt x="293" y="166"/>
                    <a:pt x="293" y="166"/>
                  </a:cubicBezTo>
                  <a:cubicBezTo>
                    <a:pt x="303" y="170"/>
                    <a:pt x="303" y="170"/>
                    <a:pt x="303" y="170"/>
                  </a:cubicBezTo>
                  <a:cubicBezTo>
                    <a:pt x="306" y="171"/>
                    <a:pt x="310" y="173"/>
                    <a:pt x="313" y="174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84"/>
                    <a:pt x="320" y="184"/>
                    <a:pt x="320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09" y="185"/>
                    <a:pt x="304" y="186"/>
                    <a:pt x="301" y="187"/>
                  </a:cubicBezTo>
                  <a:cubicBezTo>
                    <a:pt x="290" y="188"/>
                    <a:pt x="290" y="188"/>
                    <a:pt x="290" y="188"/>
                  </a:cubicBezTo>
                  <a:cubicBezTo>
                    <a:pt x="299" y="194"/>
                    <a:pt x="299" y="194"/>
                    <a:pt x="299" y="194"/>
                  </a:cubicBezTo>
                  <a:cubicBezTo>
                    <a:pt x="302" y="196"/>
                    <a:pt x="306" y="199"/>
                    <a:pt x="308" y="201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14" y="208"/>
                    <a:pt x="314" y="208"/>
                    <a:pt x="314" y="208"/>
                  </a:cubicBezTo>
                  <a:cubicBezTo>
                    <a:pt x="314" y="211"/>
                    <a:pt x="314" y="211"/>
                    <a:pt x="314" y="211"/>
                  </a:cubicBezTo>
                  <a:cubicBezTo>
                    <a:pt x="305" y="211"/>
                    <a:pt x="305" y="211"/>
                    <a:pt x="305" y="211"/>
                  </a:cubicBezTo>
                  <a:cubicBezTo>
                    <a:pt x="302" y="211"/>
                    <a:pt x="297" y="211"/>
                    <a:pt x="294" y="211"/>
                  </a:cubicBezTo>
                  <a:cubicBezTo>
                    <a:pt x="283" y="211"/>
                    <a:pt x="283" y="211"/>
                    <a:pt x="283" y="211"/>
                  </a:cubicBezTo>
                  <a:cubicBezTo>
                    <a:pt x="291" y="218"/>
                    <a:pt x="291" y="218"/>
                    <a:pt x="291" y="218"/>
                  </a:cubicBezTo>
                  <a:cubicBezTo>
                    <a:pt x="293" y="220"/>
                    <a:pt x="297" y="223"/>
                    <a:pt x="299" y="226"/>
                  </a:cubicBezTo>
                  <a:cubicBezTo>
                    <a:pt x="305" y="231"/>
                    <a:pt x="305" y="231"/>
                    <a:pt x="305" y="231"/>
                  </a:cubicBezTo>
                  <a:cubicBezTo>
                    <a:pt x="303" y="237"/>
                    <a:pt x="303" y="237"/>
                    <a:pt x="303" y="237"/>
                  </a:cubicBezTo>
                  <a:cubicBezTo>
                    <a:pt x="294" y="235"/>
                    <a:pt x="294" y="235"/>
                    <a:pt x="294" y="235"/>
                  </a:cubicBezTo>
                  <a:cubicBezTo>
                    <a:pt x="291" y="234"/>
                    <a:pt x="286" y="234"/>
                    <a:pt x="283" y="233"/>
                  </a:cubicBezTo>
                  <a:cubicBezTo>
                    <a:pt x="273" y="231"/>
                    <a:pt x="273" y="231"/>
                    <a:pt x="273" y="231"/>
                  </a:cubicBezTo>
                  <a:cubicBezTo>
                    <a:pt x="279" y="240"/>
                    <a:pt x="279" y="240"/>
                    <a:pt x="279" y="240"/>
                  </a:cubicBezTo>
                  <a:cubicBezTo>
                    <a:pt x="281" y="242"/>
                    <a:pt x="284" y="246"/>
                    <a:pt x="286" y="249"/>
                  </a:cubicBezTo>
                  <a:cubicBezTo>
                    <a:pt x="291" y="255"/>
                    <a:pt x="291" y="255"/>
                    <a:pt x="291" y="255"/>
                  </a:cubicBezTo>
                  <a:cubicBezTo>
                    <a:pt x="290" y="257"/>
                    <a:pt x="290" y="257"/>
                    <a:pt x="290" y="257"/>
                  </a:cubicBezTo>
                  <a:cubicBezTo>
                    <a:pt x="287" y="260"/>
                    <a:pt x="287" y="260"/>
                    <a:pt x="287" y="260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7" y="256"/>
                    <a:pt x="272" y="254"/>
                    <a:pt x="269" y="253"/>
                  </a:cubicBezTo>
                  <a:cubicBezTo>
                    <a:pt x="259" y="249"/>
                    <a:pt x="259" y="249"/>
                    <a:pt x="259" y="249"/>
                  </a:cubicBezTo>
                  <a:cubicBezTo>
                    <a:pt x="264" y="259"/>
                    <a:pt x="264" y="259"/>
                    <a:pt x="264" y="259"/>
                  </a:cubicBezTo>
                  <a:cubicBezTo>
                    <a:pt x="265" y="262"/>
                    <a:pt x="267" y="266"/>
                    <a:pt x="269" y="269"/>
                  </a:cubicBezTo>
                  <a:cubicBezTo>
                    <a:pt x="272" y="276"/>
                    <a:pt x="272" y="276"/>
                    <a:pt x="272" y="276"/>
                  </a:cubicBezTo>
                  <a:cubicBezTo>
                    <a:pt x="269" y="279"/>
                    <a:pt x="269" y="279"/>
                    <a:pt x="269" y="279"/>
                  </a:cubicBezTo>
                  <a:cubicBezTo>
                    <a:pt x="268" y="280"/>
                    <a:pt x="268" y="280"/>
                    <a:pt x="268" y="280"/>
                  </a:cubicBezTo>
                  <a:cubicBezTo>
                    <a:pt x="261" y="276"/>
                    <a:pt x="261" y="276"/>
                    <a:pt x="261" y="276"/>
                  </a:cubicBezTo>
                  <a:cubicBezTo>
                    <a:pt x="258" y="275"/>
                    <a:pt x="254" y="272"/>
                    <a:pt x="251" y="271"/>
                  </a:cubicBezTo>
                  <a:cubicBezTo>
                    <a:pt x="242" y="265"/>
                    <a:pt x="242" y="265"/>
                    <a:pt x="242" y="265"/>
                  </a:cubicBezTo>
                  <a:cubicBezTo>
                    <a:pt x="245" y="275"/>
                    <a:pt x="245" y="275"/>
                    <a:pt x="245" y="275"/>
                  </a:cubicBezTo>
                  <a:cubicBezTo>
                    <a:pt x="246" y="278"/>
                    <a:pt x="247" y="283"/>
                    <a:pt x="248" y="286"/>
                  </a:cubicBezTo>
                  <a:cubicBezTo>
                    <a:pt x="250" y="294"/>
                    <a:pt x="250" y="294"/>
                    <a:pt x="250" y="294"/>
                  </a:cubicBezTo>
                  <a:cubicBezTo>
                    <a:pt x="246" y="297"/>
                    <a:pt x="246" y="297"/>
                    <a:pt x="246" y="297"/>
                  </a:cubicBezTo>
                  <a:cubicBezTo>
                    <a:pt x="239" y="292"/>
                    <a:pt x="239" y="292"/>
                    <a:pt x="239" y="292"/>
                  </a:cubicBezTo>
                  <a:cubicBezTo>
                    <a:pt x="237" y="290"/>
                    <a:pt x="233" y="287"/>
                    <a:pt x="231" y="285"/>
                  </a:cubicBezTo>
                  <a:cubicBezTo>
                    <a:pt x="223" y="278"/>
                    <a:pt x="223" y="278"/>
                    <a:pt x="223" y="278"/>
                  </a:cubicBezTo>
                  <a:cubicBezTo>
                    <a:pt x="224" y="288"/>
                    <a:pt x="224" y="288"/>
                    <a:pt x="224" y="288"/>
                  </a:cubicBezTo>
                  <a:cubicBezTo>
                    <a:pt x="224" y="291"/>
                    <a:pt x="225" y="296"/>
                    <a:pt x="225" y="299"/>
                  </a:cubicBezTo>
                  <a:cubicBezTo>
                    <a:pt x="226" y="308"/>
                    <a:pt x="226" y="308"/>
                    <a:pt x="226" y="308"/>
                  </a:cubicBezTo>
                  <a:cubicBezTo>
                    <a:pt x="224" y="309"/>
                    <a:pt x="224" y="309"/>
                    <a:pt x="224" y="309"/>
                  </a:cubicBezTo>
                  <a:cubicBezTo>
                    <a:pt x="221" y="310"/>
                    <a:pt x="221" y="310"/>
                    <a:pt x="221" y="310"/>
                  </a:cubicBezTo>
                  <a:cubicBezTo>
                    <a:pt x="215" y="303"/>
                    <a:pt x="215" y="303"/>
                    <a:pt x="215" y="303"/>
                  </a:cubicBezTo>
                  <a:cubicBezTo>
                    <a:pt x="213" y="301"/>
                    <a:pt x="210" y="297"/>
                    <a:pt x="208" y="295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297"/>
                    <a:pt x="201" y="297"/>
                    <a:pt x="201" y="297"/>
                  </a:cubicBezTo>
                  <a:cubicBezTo>
                    <a:pt x="200" y="300"/>
                    <a:pt x="200" y="305"/>
                    <a:pt x="200" y="308"/>
                  </a:cubicBezTo>
                  <a:cubicBezTo>
                    <a:pt x="199" y="317"/>
                    <a:pt x="199" y="317"/>
                    <a:pt x="199" y="317"/>
                  </a:cubicBezTo>
                  <a:cubicBezTo>
                    <a:pt x="194" y="318"/>
                    <a:pt x="194" y="318"/>
                    <a:pt x="194" y="318"/>
                  </a:cubicBezTo>
                  <a:cubicBezTo>
                    <a:pt x="190" y="311"/>
                    <a:pt x="190" y="311"/>
                    <a:pt x="190" y="311"/>
                  </a:cubicBezTo>
                  <a:cubicBezTo>
                    <a:pt x="188" y="308"/>
                    <a:pt x="186" y="304"/>
                    <a:pt x="184" y="301"/>
                  </a:cubicBezTo>
                  <a:cubicBezTo>
                    <a:pt x="179" y="292"/>
                    <a:pt x="179" y="292"/>
                    <a:pt x="179" y="292"/>
                  </a:cubicBezTo>
                  <a:cubicBezTo>
                    <a:pt x="176" y="302"/>
                    <a:pt x="176" y="302"/>
                    <a:pt x="176" y="302"/>
                  </a:cubicBezTo>
                  <a:cubicBezTo>
                    <a:pt x="176" y="305"/>
                    <a:pt x="174" y="310"/>
                    <a:pt x="174" y="313"/>
                  </a:cubicBezTo>
                  <a:cubicBezTo>
                    <a:pt x="172" y="321"/>
                    <a:pt x="172" y="321"/>
                    <a:pt x="172" y="321"/>
                  </a:cubicBezTo>
                  <a:cubicBezTo>
                    <a:pt x="169" y="321"/>
                    <a:pt x="169" y="321"/>
                    <a:pt x="169" y="321"/>
                  </a:cubicBezTo>
                  <a:cubicBezTo>
                    <a:pt x="166" y="321"/>
                    <a:pt x="166" y="321"/>
                    <a:pt x="166" y="321"/>
                  </a:cubicBezTo>
                  <a:cubicBezTo>
                    <a:pt x="163" y="313"/>
                    <a:pt x="163" y="313"/>
                    <a:pt x="163" y="313"/>
                  </a:cubicBezTo>
                  <a:cubicBezTo>
                    <a:pt x="162" y="310"/>
                    <a:pt x="160" y="306"/>
                    <a:pt x="159" y="303"/>
                  </a:cubicBezTo>
                  <a:cubicBezTo>
                    <a:pt x="156" y="293"/>
                    <a:pt x="156" y="293"/>
                    <a:pt x="156" y="293"/>
                  </a:cubicBezTo>
                  <a:cubicBezTo>
                    <a:pt x="152" y="303"/>
                    <a:pt x="152" y="303"/>
                    <a:pt x="152" y="303"/>
                  </a:cubicBezTo>
                  <a:cubicBezTo>
                    <a:pt x="150" y="305"/>
                    <a:pt x="148" y="310"/>
                    <a:pt x="147" y="313"/>
                  </a:cubicBezTo>
                  <a:cubicBezTo>
                    <a:pt x="144" y="320"/>
                    <a:pt x="144" y="320"/>
                    <a:pt x="144" y="320"/>
                  </a:cubicBezTo>
                  <a:cubicBezTo>
                    <a:pt x="138" y="320"/>
                    <a:pt x="138" y="320"/>
                    <a:pt x="138" y="320"/>
                  </a:cubicBezTo>
                  <a:cubicBezTo>
                    <a:pt x="137" y="311"/>
                    <a:pt x="137" y="311"/>
                    <a:pt x="137" y="311"/>
                  </a:cubicBezTo>
                  <a:cubicBezTo>
                    <a:pt x="136" y="308"/>
                    <a:pt x="135" y="303"/>
                    <a:pt x="135" y="300"/>
                  </a:cubicBezTo>
                  <a:cubicBezTo>
                    <a:pt x="133" y="290"/>
                    <a:pt x="133" y="290"/>
                    <a:pt x="133" y="290"/>
                  </a:cubicBezTo>
                  <a:cubicBezTo>
                    <a:pt x="127" y="299"/>
                    <a:pt x="127" y="299"/>
                    <a:pt x="127" y="299"/>
                  </a:cubicBezTo>
                  <a:cubicBezTo>
                    <a:pt x="125" y="301"/>
                    <a:pt x="123" y="305"/>
                    <a:pt x="121" y="308"/>
                  </a:cubicBezTo>
                  <a:cubicBezTo>
                    <a:pt x="116" y="315"/>
                    <a:pt x="116" y="315"/>
                    <a:pt x="116" y="315"/>
                  </a:cubicBezTo>
                  <a:cubicBezTo>
                    <a:pt x="113" y="314"/>
                    <a:pt x="113" y="314"/>
                    <a:pt x="113" y="314"/>
                  </a:cubicBezTo>
                  <a:cubicBezTo>
                    <a:pt x="111" y="313"/>
                    <a:pt x="111" y="313"/>
                    <a:pt x="111" y="313"/>
                  </a:cubicBezTo>
                  <a:cubicBezTo>
                    <a:pt x="111" y="305"/>
                    <a:pt x="111" y="305"/>
                    <a:pt x="111" y="305"/>
                  </a:cubicBezTo>
                  <a:cubicBezTo>
                    <a:pt x="111" y="302"/>
                    <a:pt x="111" y="297"/>
                    <a:pt x="111" y="294"/>
                  </a:cubicBezTo>
                  <a:cubicBezTo>
                    <a:pt x="111" y="283"/>
                    <a:pt x="111" y="283"/>
                    <a:pt x="111" y="283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1" y="293"/>
                    <a:pt x="98" y="296"/>
                    <a:pt x="96" y="299"/>
                  </a:cubicBezTo>
                  <a:cubicBezTo>
                    <a:pt x="90" y="305"/>
                    <a:pt x="90" y="305"/>
                    <a:pt x="90" y="305"/>
                  </a:cubicBezTo>
                  <a:cubicBezTo>
                    <a:pt x="85" y="302"/>
                    <a:pt x="85" y="302"/>
                    <a:pt x="85" y="302"/>
                  </a:cubicBezTo>
                  <a:cubicBezTo>
                    <a:pt x="87" y="294"/>
                    <a:pt x="87" y="294"/>
                    <a:pt x="87" y="294"/>
                  </a:cubicBezTo>
                  <a:cubicBezTo>
                    <a:pt x="87" y="291"/>
                    <a:pt x="88" y="286"/>
                    <a:pt x="89" y="283"/>
                  </a:cubicBezTo>
                  <a:cubicBezTo>
                    <a:pt x="90" y="272"/>
                    <a:pt x="90" y="272"/>
                    <a:pt x="90" y="272"/>
                  </a:cubicBezTo>
                  <a:cubicBezTo>
                    <a:pt x="82" y="279"/>
                    <a:pt x="82" y="279"/>
                    <a:pt x="82" y="279"/>
                  </a:cubicBezTo>
                  <a:cubicBezTo>
                    <a:pt x="79" y="281"/>
                    <a:pt x="75" y="283"/>
                    <a:pt x="73" y="285"/>
                  </a:cubicBezTo>
                  <a:cubicBezTo>
                    <a:pt x="66" y="290"/>
                    <a:pt x="66" y="290"/>
                    <a:pt x="66" y="290"/>
                  </a:cubicBezTo>
                  <a:cubicBezTo>
                    <a:pt x="65" y="289"/>
                    <a:pt x="65" y="289"/>
                    <a:pt x="65" y="289"/>
                  </a:cubicBezTo>
                  <a:cubicBezTo>
                    <a:pt x="62" y="287"/>
                    <a:pt x="62" y="287"/>
                    <a:pt x="62" y="287"/>
                  </a:cubicBezTo>
                  <a:cubicBezTo>
                    <a:pt x="64" y="279"/>
                    <a:pt x="64" y="279"/>
                    <a:pt x="64" y="279"/>
                  </a:cubicBezTo>
                  <a:cubicBezTo>
                    <a:pt x="66" y="276"/>
                    <a:pt x="67" y="271"/>
                    <a:pt x="68" y="269"/>
                  </a:cubicBezTo>
                  <a:cubicBezTo>
                    <a:pt x="72" y="259"/>
                    <a:pt x="72" y="259"/>
                    <a:pt x="72" y="259"/>
                  </a:cubicBezTo>
                  <a:cubicBezTo>
                    <a:pt x="62" y="263"/>
                    <a:pt x="62" y="263"/>
                    <a:pt x="62" y="263"/>
                  </a:cubicBezTo>
                  <a:cubicBezTo>
                    <a:pt x="60" y="265"/>
                    <a:pt x="55" y="267"/>
                    <a:pt x="53" y="268"/>
                  </a:cubicBezTo>
                  <a:cubicBezTo>
                    <a:pt x="45" y="272"/>
                    <a:pt x="45" y="272"/>
                    <a:pt x="45" y="272"/>
                  </a:cubicBezTo>
                  <a:cubicBezTo>
                    <a:pt x="42" y="269"/>
                    <a:pt x="42" y="269"/>
                    <a:pt x="42" y="269"/>
                  </a:cubicBezTo>
                  <a:cubicBezTo>
                    <a:pt x="41" y="268"/>
                    <a:pt x="41" y="268"/>
                    <a:pt x="41" y="268"/>
                  </a:cubicBezTo>
                  <a:cubicBezTo>
                    <a:pt x="45" y="260"/>
                    <a:pt x="45" y="260"/>
                    <a:pt x="45" y="260"/>
                  </a:cubicBezTo>
                  <a:cubicBezTo>
                    <a:pt x="47" y="258"/>
                    <a:pt x="49" y="253"/>
                    <a:pt x="51" y="251"/>
                  </a:cubicBezTo>
                  <a:cubicBezTo>
                    <a:pt x="56" y="242"/>
                    <a:pt x="56" y="242"/>
                    <a:pt x="56" y="242"/>
                  </a:cubicBezTo>
                  <a:cubicBezTo>
                    <a:pt x="46" y="245"/>
                    <a:pt x="46" y="245"/>
                    <a:pt x="46" y="245"/>
                  </a:cubicBezTo>
                  <a:cubicBezTo>
                    <a:pt x="43" y="245"/>
                    <a:pt x="38" y="247"/>
                    <a:pt x="36" y="248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30" y="239"/>
                    <a:pt x="30" y="239"/>
                    <a:pt x="30" y="239"/>
                  </a:cubicBezTo>
                  <a:cubicBezTo>
                    <a:pt x="32" y="236"/>
                    <a:pt x="35" y="233"/>
                    <a:pt x="37" y="230"/>
                  </a:cubicBezTo>
                  <a:cubicBezTo>
                    <a:pt x="44" y="222"/>
                    <a:pt x="44" y="222"/>
                    <a:pt x="44" y="222"/>
                  </a:cubicBezTo>
                  <a:cubicBezTo>
                    <a:pt x="33" y="223"/>
                    <a:pt x="33" y="223"/>
                    <a:pt x="33" y="223"/>
                  </a:cubicBezTo>
                  <a:cubicBezTo>
                    <a:pt x="30" y="224"/>
                    <a:pt x="25" y="224"/>
                    <a:pt x="22" y="225"/>
                  </a:cubicBezTo>
                  <a:cubicBezTo>
                    <a:pt x="14" y="225"/>
                    <a:pt x="14" y="225"/>
                    <a:pt x="14" y="225"/>
                  </a:cubicBezTo>
                  <a:cubicBezTo>
                    <a:pt x="13" y="223"/>
                    <a:pt x="13" y="223"/>
                    <a:pt x="13" y="223"/>
                  </a:cubicBezTo>
                  <a:cubicBezTo>
                    <a:pt x="12" y="220"/>
                    <a:pt x="12" y="220"/>
                    <a:pt x="12" y="220"/>
                  </a:cubicBezTo>
                  <a:cubicBezTo>
                    <a:pt x="18" y="215"/>
                    <a:pt x="18" y="215"/>
                    <a:pt x="18" y="215"/>
                  </a:cubicBezTo>
                  <a:cubicBezTo>
                    <a:pt x="21" y="213"/>
                    <a:pt x="24" y="210"/>
                    <a:pt x="27" y="208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24" y="200"/>
                    <a:pt x="24" y="200"/>
                    <a:pt x="24" y="200"/>
                  </a:cubicBezTo>
                  <a:cubicBezTo>
                    <a:pt x="21" y="200"/>
                    <a:pt x="16" y="200"/>
                    <a:pt x="13" y="199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4" y="188"/>
                    <a:pt x="18" y="185"/>
                    <a:pt x="21" y="184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17" y="175"/>
                    <a:pt x="12" y="174"/>
                    <a:pt x="9" y="173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8" y="163"/>
                    <a:pt x="8" y="163"/>
                    <a:pt x="8" y="163"/>
                  </a:cubicBezTo>
                  <a:cubicBezTo>
                    <a:pt x="11" y="162"/>
                    <a:pt x="16" y="160"/>
                    <a:pt x="19" y="159"/>
                  </a:cubicBezTo>
                  <a:cubicBezTo>
                    <a:pt x="29" y="155"/>
                    <a:pt x="29" y="155"/>
                    <a:pt x="29" y="155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16" y="150"/>
                    <a:pt x="12" y="148"/>
                    <a:pt x="9" y="147"/>
                  </a:cubicBezTo>
                  <a:cubicBezTo>
                    <a:pt x="1" y="143"/>
                    <a:pt x="1" y="143"/>
                    <a:pt x="1" y="143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0" y="136"/>
                    <a:pt x="10" y="136"/>
                    <a:pt x="10" y="136"/>
                  </a:cubicBezTo>
                  <a:cubicBezTo>
                    <a:pt x="13" y="136"/>
                    <a:pt x="18" y="135"/>
                    <a:pt x="21" y="134"/>
                  </a:cubicBezTo>
                  <a:cubicBezTo>
                    <a:pt x="32" y="133"/>
                    <a:pt x="32" y="133"/>
                    <a:pt x="32" y="133"/>
                  </a:cubicBezTo>
                  <a:cubicBezTo>
                    <a:pt x="23" y="127"/>
                    <a:pt x="23" y="127"/>
                    <a:pt x="23" y="127"/>
                  </a:cubicBezTo>
                  <a:cubicBezTo>
                    <a:pt x="20" y="125"/>
                    <a:pt x="16" y="122"/>
                    <a:pt x="14" y="120"/>
                  </a:cubicBezTo>
                  <a:cubicBezTo>
                    <a:pt x="7" y="116"/>
                    <a:pt x="7" y="116"/>
                    <a:pt x="7" y="116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0"/>
                    <a:pt x="8" y="110"/>
                    <a:pt x="8" y="110"/>
                  </a:cubicBezTo>
                  <a:cubicBezTo>
                    <a:pt x="17" y="110"/>
                    <a:pt x="17" y="110"/>
                    <a:pt x="17" y="110"/>
                  </a:cubicBezTo>
                  <a:cubicBezTo>
                    <a:pt x="20" y="110"/>
                    <a:pt x="25" y="110"/>
                    <a:pt x="28" y="110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1" y="103"/>
                    <a:pt x="31" y="103"/>
                    <a:pt x="31" y="103"/>
                  </a:cubicBezTo>
                  <a:cubicBezTo>
                    <a:pt x="29" y="101"/>
                    <a:pt x="25" y="98"/>
                    <a:pt x="23" y="95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31" y="87"/>
                    <a:pt x="35" y="87"/>
                    <a:pt x="38" y="88"/>
                  </a:cubicBezTo>
                  <a:cubicBezTo>
                    <a:pt x="49" y="90"/>
                    <a:pt x="49" y="90"/>
                    <a:pt x="49" y="90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1" y="79"/>
                    <a:pt x="38" y="75"/>
                    <a:pt x="36" y="72"/>
                  </a:cubicBezTo>
                  <a:cubicBezTo>
                    <a:pt x="31" y="66"/>
                    <a:pt x="31" y="66"/>
                    <a:pt x="31" y="6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43" y="64"/>
                    <a:pt x="43" y="64"/>
                    <a:pt x="43" y="64"/>
                  </a:cubicBezTo>
                  <a:cubicBezTo>
                    <a:pt x="45" y="65"/>
                    <a:pt x="50" y="67"/>
                    <a:pt x="53" y="68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58" y="62"/>
                    <a:pt x="58" y="62"/>
                    <a:pt x="58" y="62"/>
                  </a:cubicBezTo>
                  <a:cubicBezTo>
                    <a:pt x="57" y="59"/>
                    <a:pt x="55" y="55"/>
                    <a:pt x="53" y="52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4" y="41"/>
                    <a:pt x="54" y="41"/>
                    <a:pt x="54" y="41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4" y="46"/>
                    <a:pt x="68" y="49"/>
                    <a:pt x="71" y="51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6" y="43"/>
                    <a:pt x="75" y="38"/>
                    <a:pt x="74" y="35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85" y="31"/>
                    <a:pt x="89" y="35"/>
                    <a:pt x="91" y="37"/>
                  </a:cubicBezTo>
                  <a:cubicBezTo>
                    <a:pt x="99" y="43"/>
                    <a:pt x="99" y="43"/>
                    <a:pt x="99" y="43"/>
                  </a:cubicBezTo>
                  <a:cubicBezTo>
                    <a:pt x="98" y="33"/>
                    <a:pt x="98" y="33"/>
                    <a:pt x="98" y="33"/>
                  </a:cubicBezTo>
                  <a:cubicBezTo>
                    <a:pt x="98" y="30"/>
                    <a:pt x="97" y="25"/>
                    <a:pt x="97" y="22"/>
                  </a:cubicBezTo>
                  <a:cubicBezTo>
                    <a:pt x="96" y="13"/>
                    <a:pt x="96" y="13"/>
                    <a:pt x="96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9" y="20"/>
                    <a:pt x="112" y="24"/>
                    <a:pt x="114" y="26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1" y="24"/>
                    <a:pt x="121" y="24"/>
                    <a:pt x="121" y="24"/>
                  </a:cubicBezTo>
                  <a:cubicBezTo>
                    <a:pt x="121" y="21"/>
                    <a:pt x="122" y="16"/>
                    <a:pt x="122" y="13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4" y="13"/>
                    <a:pt x="136" y="17"/>
                    <a:pt x="138" y="20"/>
                  </a:cubicBezTo>
                  <a:cubicBezTo>
                    <a:pt x="143" y="29"/>
                    <a:pt x="143" y="29"/>
                    <a:pt x="143" y="29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6" y="16"/>
                    <a:pt x="148" y="11"/>
                    <a:pt x="148" y="8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53" y="0"/>
                    <a:pt x="153" y="0"/>
                    <a:pt x="153" y="0"/>
                  </a:cubicBezTo>
                  <a:close/>
                  <a:moveTo>
                    <a:pt x="76" y="80"/>
                  </a:moveTo>
                  <a:cubicBezTo>
                    <a:pt x="76" y="80"/>
                    <a:pt x="76" y="80"/>
                    <a:pt x="76" y="80"/>
                  </a:cubicBezTo>
                  <a:cubicBezTo>
                    <a:pt x="74" y="82"/>
                    <a:pt x="74" y="82"/>
                    <a:pt x="74" y="82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3" y="142"/>
                    <a:pt x="143" y="142"/>
                    <a:pt x="143" y="142"/>
                  </a:cubicBezTo>
                  <a:cubicBezTo>
                    <a:pt x="76" y="80"/>
                    <a:pt x="76" y="80"/>
                    <a:pt x="76" y="80"/>
                  </a:cubicBezTo>
                  <a:close/>
                  <a:moveTo>
                    <a:pt x="248" y="239"/>
                  </a:moveTo>
                  <a:cubicBezTo>
                    <a:pt x="248" y="239"/>
                    <a:pt x="248" y="239"/>
                    <a:pt x="248" y="239"/>
                  </a:cubicBezTo>
                  <a:cubicBezTo>
                    <a:pt x="181" y="177"/>
                    <a:pt x="181" y="177"/>
                    <a:pt x="181" y="177"/>
                  </a:cubicBezTo>
                  <a:cubicBezTo>
                    <a:pt x="179" y="179"/>
                    <a:pt x="179" y="179"/>
                    <a:pt x="179" y="179"/>
                  </a:cubicBezTo>
                  <a:cubicBezTo>
                    <a:pt x="246" y="241"/>
                    <a:pt x="246" y="241"/>
                    <a:pt x="246" y="241"/>
                  </a:cubicBezTo>
                  <a:cubicBezTo>
                    <a:pt x="248" y="239"/>
                    <a:pt x="248" y="239"/>
                    <a:pt x="248" y="239"/>
                  </a:cubicBezTo>
                  <a:close/>
                  <a:moveTo>
                    <a:pt x="242" y="76"/>
                  </a:moveTo>
                  <a:cubicBezTo>
                    <a:pt x="242" y="76"/>
                    <a:pt x="242" y="76"/>
                    <a:pt x="242" y="76"/>
                  </a:cubicBezTo>
                  <a:cubicBezTo>
                    <a:pt x="239" y="73"/>
                    <a:pt x="239" y="73"/>
                    <a:pt x="239" y="73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80" y="143"/>
                    <a:pt x="180" y="143"/>
                    <a:pt x="180" y="143"/>
                  </a:cubicBezTo>
                  <a:cubicBezTo>
                    <a:pt x="242" y="76"/>
                    <a:pt x="242" y="76"/>
                    <a:pt x="242" y="76"/>
                  </a:cubicBezTo>
                  <a:close/>
                  <a:moveTo>
                    <a:pt x="83" y="248"/>
                  </a:moveTo>
                  <a:cubicBezTo>
                    <a:pt x="83" y="248"/>
                    <a:pt x="83" y="248"/>
                    <a:pt x="83" y="248"/>
                  </a:cubicBezTo>
                  <a:cubicBezTo>
                    <a:pt x="145" y="181"/>
                    <a:pt x="145" y="181"/>
                    <a:pt x="145" y="181"/>
                  </a:cubicBezTo>
                  <a:cubicBezTo>
                    <a:pt x="142" y="178"/>
                    <a:pt x="142" y="178"/>
                    <a:pt x="142" y="178"/>
                  </a:cubicBezTo>
                  <a:cubicBezTo>
                    <a:pt x="80" y="245"/>
                    <a:pt x="80" y="245"/>
                    <a:pt x="80" y="245"/>
                  </a:cubicBezTo>
                  <a:cubicBezTo>
                    <a:pt x="83" y="248"/>
                    <a:pt x="83" y="248"/>
                    <a:pt x="83" y="248"/>
                  </a:cubicBezTo>
                  <a:close/>
                  <a:moveTo>
                    <a:pt x="155" y="52"/>
                  </a:moveTo>
                  <a:cubicBezTo>
                    <a:pt x="155" y="52"/>
                    <a:pt x="155" y="52"/>
                    <a:pt x="155" y="52"/>
                  </a:cubicBezTo>
                  <a:cubicBezTo>
                    <a:pt x="136" y="53"/>
                    <a:pt x="121" y="69"/>
                    <a:pt x="122" y="88"/>
                  </a:cubicBezTo>
                  <a:cubicBezTo>
                    <a:pt x="123" y="107"/>
                    <a:pt x="139" y="121"/>
                    <a:pt x="158" y="121"/>
                  </a:cubicBezTo>
                  <a:cubicBezTo>
                    <a:pt x="158" y="135"/>
                    <a:pt x="158" y="135"/>
                    <a:pt x="158" y="135"/>
                  </a:cubicBezTo>
                  <a:cubicBezTo>
                    <a:pt x="162" y="134"/>
                    <a:pt x="162" y="134"/>
                    <a:pt x="162" y="134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79" y="119"/>
                    <a:pt x="193" y="103"/>
                    <a:pt x="192" y="85"/>
                  </a:cubicBezTo>
                  <a:cubicBezTo>
                    <a:pt x="191" y="66"/>
                    <a:pt x="176" y="52"/>
                    <a:pt x="158" y="52"/>
                  </a:cubicBezTo>
                  <a:cubicBezTo>
                    <a:pt x="158" y="44"/>
                    <a:pt x="158" y="44"/>
                    <a:pt x="158" y="44"/>
                  </a:cubicBezTo>
                  <a:cubicBezTo>
                    <a:pt x="155" y="44"/>
                    <a:pt x="155" y="44"/>
                    <a:pt x="155" y="44"/>
                  </a:cubicBezTo>
                  <a:cubicBezTo>
                    <a:pt x="155" y="52"/>
                    <a:pt x="155" y="52"/>
                    <a:pt x="155" y="52"/>
                  </a:cubicBezTo>
                  <a:close/>
                  <a:moveTo>
                    <a:pt x="233" y="122"/>
                  </a:moveTo>
                  <a:cubicBezTo>
                    <a:pt x="233" y="122"/>
                    <a:pt x="233" y="122"/>
                    <a:pt x="233" y="122"/>
                  </a:cubicBezTo>
                  <a:cubicBezTo>
                    <a:pt x="214" y="123"/>
                    <a:pt x="200" y="138"/>
                    <a:pt x="200" y="157"/>
                  </a:cubicBezTo>
                  <a:cubicBezTo>
                    <a:pt x="187" y="158"/>
                    <a:pt x="187" y="158"/>
                    <a:pt x="187" y="158"/>
                  </a:cubicBezTo>
                  <a:cubicBezTo>
                    <a:pt x="187" y="161"/>
                    <a:pt x="187" y="161"/>
                    <a:pt x="187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2" y="179"/>
                    <a:pt x="218" y="192"/>
                    <a:pt x="237" y="191"/>
                  </a:cubicBezTo>
                  <a:cubicBezTo>
                    <a:pt x="255" y="190"/>
                    <a:pt x="269" y="176"/>
                    <a:pt x="270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0" y="154"/>
                    <a:pt x="270" y="154"/>
                    <a:pt x="270" y="154"/>
                  </a:cubicBezTo>
                  <a:cubicBezTo>
                    <a:pt x="268" y="135"/>
                    <a:pt x="252" y="121"/>
                    <a:pt x="233" y="122"/>
                  </a:cubicBezTo>
                  <a:close/>
                  <a:moveTo>
                    <a:pt x="85" y="129"/>
                  </a:moveTo>
                  <a:cubicBezTo>
                    <a:pt x="85" y="129"/>
                    <a:pt x="85" y="129"/>
                    <a:pt x="85" y="129"/>
                  </a:cubicBezTo>
                  <a:cubicBezTo>
                    <a:pt x="67" y="130"/>
                    <a:pt x="52" y="145"/>
                    <a:pt x="52" y="163"/>
                  </a:cubicBezTo>
                  <a:cubicBezTo>
                    <a:pt x="44" y="163"/>
                    <a:pt x="44" y="163"/>
                    <a:pt x="44" y="163"/>
                  </a:cubicBezTo>
                  <a:cubicBezTo>
                    <a:pt x="44" y="167"/>
                    <a:pt x="44" y="167"/>
                    <a:pt x="44" y="167"/>
                  </a:cubicBezTo>
                  <a:cubicBezTo>
                    <a:pt x="52" y="167"/>
                    <a:pt x="52" y="167"/>
                    <a:pt x="52" y="167"/>
                  </a:cubicBezTo>
                  <a:cubicBezTo>
                    <a:pt x="53" y="185"/>
                    <a:pt x="69" y="200"/>
                    <a:pt x="88" y="199"/>
                  </a:cubicBezTo>
                  <a:cubicBezTo>
                    <a:pt x="107" y="198"/>
                    <a:pt x="122" y="182"/>
                    <a:pt x="122" y="164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5" y="160"/>
                    <a:pt x="135" y="160"/>
                    <a:pt x="135" y="160"/>
                  </a:cubicBezTo>
                  <a:cubicBezTo>
                    <a:pt x="121" y="160"/>
                    <a:pt x="121" y="160"/>
                    <a:pt x="121" y="160"/>
                  </a:cubicBezTo>
                  <a:cubicBezTo>
                    <a:pt x="119" y="142"/>
                    <a:pt x="103" y="129"/>
                    <a:pt x="85" y="129"/>
                  </a:cubicBezTo>
                  <a:close/>
                  <a:moveTo>
                    <a:pt x="160" y="143"/>
                  </a:moveTo>
                  <a:cubicBezTo>
                    <a:pt x="160" y="143"/>
                    <a:pt x="160" y="143"/>
                    <a:pt x="160" y="143"/>
                  </a:cubicBezTo>
                  <a:cubicBezTo>
                    <a:pt x="151" y="144"/>
                    <a:pt x="143" y="152"/>
                    <a:pt x="144" y="161"/>
                  </a:cubicBezTo>
                  <a:cubicBezTo>
                    <a:pt x="144" y="171"/>
                    <a:pt x="152" y="178"/>
                    <a:pt x="162" y="178"/>
                  </a:cubicBezTo>
                  <a:cubicBezTo>
                    <a:pt x="171" y="177"/>
                    <a:pt x="179" y="169"/>
                    <a:pt x="178" y="160"/>
                  </a:cubicBezTo>
                  <a:cubicBezTo>
                    <a:pt x="178" y="150"/>
                    <a:pt x="170" y="143"/>
                    <a:pt x="160" y="143"/>
                  </a:cubicBezTo>
                  <a:close/>
                  <a:moveTo>
                    <a:pt x="161" y="200"/>
                  </a:moveTo>
                  <a:cubicBezTo>
                    <a:pt x="161" y="200"/>
                    <a:pt x="161" y="200"/>
                    <a:pt x="161" y="200"/>
                  </a:cubicBezTo>
                  <a:cubicBezTo>
                    <a:pt x="143" y="202"/>
                    <a:pt x="129" y="218"/>
                    <a:pt x="130" y="236"/>
                  </a:cubicBezTo>
                  <a:cubicBezTo>
                    <a:pt x="131" y="254"/>
                    <a:pt x="146" y="269"/>
                    <a:pt x="164" y="269"/>
                  </a:cubicBezTo>
                  <a:cubicBezTo>
                    <a:pt x="164" y="277"/>
                    <a:pt x="164" y="277"/>
                    <a:pt x="164" y="277"/>
                  </a:cubicBezTo>
                  <a:cubicBezTo>
                    <a:pt x="167" y="277"/>
                    <a:pt x="167" y="277"/>
                    <a:pt x="167" y="277"/>
                  </a:cubicBezTo>
                  <a:cubicBezTo>
                    <a:pt x="167" y="269"/>
                    <a:pt x="167" y="269"/>
                    <a:pt x="167" y="269"/>
                  </a:cubicBezTo>
                  <a:cubicBezTo>
                    <a:pt x="186" y="268"/>
                    <a:pt x="200" y="252"/>
                    <a:pt x="199" y="233"/>
                  </a:cubicBezTo>
                  <a:cubicBezTo>
                    <a:pt x="198" y="214"/>
                    <a:pt x="183" y="199"/>
                    <a:pt x="164" y="200"/>
                  </a:cubicBezTo>
                  <a:cubicBezTo>
                    <a:pt x="164" y="186"/>
                    <a:pt x="164" y="186"/>
                    <a:pt x="164" y="186"/>
                  </a:cubicBezTo>
                  <a:cubicBezTo>
                    <a:pt x="160" y="187"/>
                    <a:pt x="160" y="187"/>
                    <a:pt x="160" y="187"/>
                  </a:cubicBezTo>
                  <a:lnTo>
                    <a:pt x="161" y="200"/>
                  </a:ln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3097" name="Freeform 26"/>
            <p:cNvSpPr>
              <a:spLocks noEditPoints="1"/>
            </p:cNvSpPr>
            <p:nvPr/>
          </p:nvSpPr>
          <p:spPr>
            <a:xfrm>
              <a:off x="2649" y="1472"/>
              <a:ext cx="659" cy="658"/>
            </a:xfrm>
            <a:custGeom>
              <a:avLst/>
              <a:gdLst/>
              <a:ahLst/>
              <a:cxnLst>
                <a:cxn ang="0">
                  <a:pos x="427" y="86"/>
                </a:cxn>
                <a:cxn ang="0">
                  <a:pos x="5" y="658"/>
                </a:cxn>
                <a:cxn ang="0">
                  <a:pos x="578" y="1068"/>
                </a:cxn>
                <a:cxn ang="0">
                  <a:pos x="1130" y="624"/>
                </a:cxn>
                <a:cxn ang="0">
                  <a:pos x="790" y="267"/>
                </a:cxn>
                <a:cxn ang="0">
                  <a:pos x="513" y="172"/>
                </a:cxn>
                <a:cxn ang="0">
                  <a:pos x="198" y="501"/>
                </a:cxn>
                <a:cxn ang="0">
                  <a:pos x="272" y="798"/>
                </a:cxn>
                <a:cxn ang="0">
                  <a:pos x="518" y="961"/>
                </a:cxn>
                <a:cxn ang="0">
                  <a:pos x="903" y="723"/>
                </a:cxn>
                <a:cxn ang="0">
                  <a:pos x="723" y="234"/>
                </a:cxn>
                <a:cxn ang="0">
                  <a:pos x="867" y="460"/>
                </a:cxn>
                <a:cxn ang="0">
                  <a:pos x="793" y="854"/>
                </a:cxn>
                <a:cxn ang="0">
                  <a:pos x="504" y="928"/>
                </a:cxn>
                <a:cxn ang="0">
                  <a:pos x="303" y="748"/>
                </a:cxn>
                <a:cxn ang="0">
                  <a:pos x="272" y="348"/>
                </a:cxn>
                <a:cxn ang="0">
                  <a:pos x="535" y="202"/>
                </a:cxn>
                <a:cxn ang="0">
                  <a:pos x="900" y="305"/>
                </a:cxn>
                <a:cxn ang="0">
                  <a:pos x="427" y="188"/>
                </a:cxn>
                <a:cxn ang="0">
                  <a:pos x="193" y="415"/>
                </a:cxn>
                <a:cxn ang="0">
                  <a:pos x="177" y="730"/>
                </a:cxn>
                <a:cxn ang="0">
                  <a:pos x="600" y="970"/>
                </a:cxn>
                <a:cxn ang="0">
                  <a:pos x="888" y="810"/>
                </a:cxn>
                <a:cxn ang="0">
                  <a:pos x="986" y="508"/>
                </a:cxn>
                <a:cxn ang="0">
                  <a:pos x="640" y="143"/>
                </a:cxn>
                <a:cxn ang="0">
                  <a:pos x="303" y="226"/>
                </a:cxn>
                <a:cxn ang="0">
                  <a:pos x="119" y="510"/>
                </a:cxn>
                <a:cxn ang="0">
                  <a:pos x="385" y="958"/>
                </a:cxn>
                <a:cxn ang="0">
                  <a:pos x="735" y="965"/>
                </a:cxn>
                <a:cxn ang="0">
                  <a:pos x="986" y="739"/>
                </a:cxn>
                <a:cxn ang="0">
                  <a:pos x="649" y="518"/>
                </a:cxn>
                <a:cxn ang="0">
                  <a:pos x="752" y="537"/>
                </a:cxn>
                <a:cxn ang="0">
                  <a:pos x="755" y="555"/>
                </a:cxn>
                <a:cxn ang="0">
                  <a:pos x="752" y="599"/>
                </a:cxn>
                <a:cxn ang="0">
                  <a:pos x="740" y="641"/>
                </a:cxn>
                <a:cxn ang="0">
                  <a:pos x="719" y="677"/>
                </a:cxn>
                <a:cxn ang="0">
                  <a:pos x="707" y="691"/>
                </a:cxn>
                <a:cxn ang="0">
                  <a:pos x="678" y="718"/>
                </a:cxn>
                <a:cxn ang="0">
                  <a:pos x="640" y="739"/>
                </a:cxn>
                <a:cxn ang="0">
                  <a:pos x="592" y="754"/>
                </a:cxn>
                <a:cxn ang="0">
                  <a:pos x="578" y="754"/>
                </a:cxn>
                <a:cxn ang="0">
                  <a:pos x="530" y="751"/>
                </a:cxn>
                <a:cxn ang="0">
                  <a:pos x="492" y="739"/>
                </a:cxn>
                <a:cxn ang="0">
                  <a:pos x="453" y="715"/>
                </a:cxn>
                <a:cxn ang="0">
                  <a:pos x="418" y="682"/>
                </a:cxn>
                <a:cxn ang="0">
                  <a:pos x="411" y="670"/>
                </a:cxn>
                <a:cxn ang="0">
                  <a:pos x="387" y="625"/>
                </a:cxn>
                <a:cxn ang="0">
                  <a:pos x="379" y="584"/>
                </a:cxn>
                <a:cxn ang="0">
                  <a:pos x="379" y="539"/>
                </a:cxn>
                <a:cxn ang="0">
                  <a:pos x="391" y="498"/>
                </a:cxn>
                <a:cxn ang="0">
                  <a:pos x="397" y="486"/>
                </a:cxn>
                <a:cxn ang="0">
                  <a:pos x="420" y="451"/>
                </a:cxn>
                <a:cxn ang="0">
                  <a:pos x="451" y="419"/>
                </a:cxn>
                <a:cxn ang="0">
                  <a:pos x="461" y="410"/>
                </a:cxn>
                <a:cxn ang="0">
                  <a:pos x="506" y="389"/>
                </a:cxn>
                <a:cxn ang="0">
                  <a:pos x="551" y="379"/>
                </a:cxn>
                <a:cxn ang="0">
                  <a:pos x="592" y="379"/>
                </a:cxn>
                <a:cxn ang="0">
                  <a:pos x="633" y="391"/>
                </a:cxn>
                <a:cxn ang="0">
                  <a:pos x="649" y="398"/>
                </a:cxn>
                <a:cxn ang="0">
                  <a:pos x="683" y="422"/>
                </a:cxn>
                <a:cxn ang="0">
                  <a:pos x="716" y="455"/>
                </a:cxn>
                <a:cxn ang="0">
                  <a:pos x="740" y="493"/>
                </a:cxn>
                <a:cxn ang="0">
                  <a:pos x="124" y="742"/>
                </a:cxn>
              </a:cxnLst>
              <a:pathLst>
                <a:path w="383" h="382">
                  <a:moveTo>
                    <a:pt x="342" y="115"/>
                  </a:moveTo>
                  <a:cubicBezTo>
                    <a:pt x="340" y="111"/>
                    <a:pt x="338" y="107"/>
                    <a:pt x="336" y="103"/>
                  </a:cubicBezTo>
                  <a:cubicBezTo>
                    <a:pt x="339" y="96"/>
                    <a:pt x="344" y="90"/>
                    <a:pt x="351" y="84"/>
                  </a:cubicBezTo>
                  <a:cubicBezTo>
                    <a:pt x="347" y="79"/>
                    <a:pt x="343" y="74"/>
                    <a:pt x="340" y="70"/>
                  </a:cubicBezTo>
                  <a:cubicBezTo>
                    <a:pt x="333" y="74"/>
                    <a:pt x="326" y="77"/>
                    <a:pt x="317" y="78"/>
                  </a:cubicBezTo>
                  <a:cubicBezTo>
                    <a:pt x="314" y="75"/>
                    <a:pt x="311" y="72"/>
                    <a:pt x="308" y="69"/>
                  </a:cubicBezTo>
                  <a:cubicBezTo>
                    <a:pt x="310" y="61"/>
                    <a:pt x="313" y="54"/>
                    <a:pt x="318" y="47"/>
                  </a:cubicBezTo>
                  <a:cubicBezTo>
                    <a:pt x="313" y="43"/>
                    <a:pt x="308" y="39"/>
                    <a:pt x="303" y="35"/>
                  </a:cubicBezTo>
                  <a:cubicBezTo>
                    <a:pt x="298" y="41"/>
                    <a:pt x="292" y="46"/>
                    <a:pt x="284" y="50"/>
                  </a:cubicBezTo>
                  <a:cubicBezTo>
                    <a:pt x="280" y="47"/>
                    <a:pt x="276" y="45"/>
                    <a:pt x="272" y="43"/>
                  </a:cubicBezTo>
                  <a:cubicBezTo>
                    <a:pt x="272" y="35"/>
                    <a:pt x="273" y="27"/>
                    <a:pt x="276" y="19"/>
                  </a:cubicBezTo>
                  <a:cubicBezTo>
                    <a:pt x="271" y="16"/>
                    <a:pt x="265" y="14"/>
                    <a:pt x="259" y="12"/>
                  </a:cubicBezTo>
                  <a:cubicBezTo>
                    <a:pt x="256" y="19"/>
                    <a:pt x="251" y="25"/>
                    <a:pt x="244" y="30"/>
                  </a:cubicBezTo>
                  <a:cubicBezTo>
                    <a:pt x="240" y="29"/>
                    <a:pt x="236" y="28"/>
                    <a:pt x="231" y="27"/>
                  </a:cubicBezTo>
                  <a:cubicBezTo>
                    <a:pt x="229" y="19"/>
                    <a:pt x="228" y="11"/>
                    <a:pt x="229" y="3"/>
                  </a:cubicBezTo>
                  <a:cubicBezTo>
                    <a:pt x="223" y="2"/>
                    <a:pt x="217" y="1"/>
                    <a:pt x="210" y="0"/>
                  </a:cubicBezTo>
                  <a:cubicBezTo>
                    <a:pt x="209" y="8"/>
                    <a:pt x="206" y="15"/>
                    <a:pt x="201" y="22"/>
                  </a:cubicBezTo>
                  <a:cubicBezTo>
                    <a:pt x="196" y="22"/>
                    <a:pt x="192" y="22"/>
                    <a:pt x="187" y="22"/>
                  </a:cubicBezTo>
                  <a:cubicBezTo>
                    <a:pt x="183" y="15"/>
                    <a:pt x="180" y="8"/>
                    <a:pt x="179" y="0"/>
                  </a:cubicBezTo>
                  <a:cubicBezTo>
                    <a:pt x="173" y="0"/>
                    <a:pt x="167" y="1"/>
                    <a:pt x="160" y="2"/>
                  </a:cubicBezTo>
                  <a:cubicBezTo>
                    <a:pt x="161" y="10"/>
                    <a:pt x="160" y="17"/>
                    <a:pt x="157" y="25"/>
                  </a:cubicBezTo>
                  <a:cubicBezTo>
                    <a:pt x="153" y="26"/>
                    <a:pt x="148" y="27"/>
                    <a:pt x="144" y="29"/>
                  </a:cubicBezTo>
                  <a:cubicBezTo>
                    <a:pt x="138" y="23"/>
                    <a:pt x="133" y="17"/>
                    <a:pt x="130" y="9"/>
                  </a:cubicBezTo>
                  <a:cubicBezTo>
                    <a:pt x="124" y="12"/>
                    <a:pt x="118" y="14"/>
                    <a:pt x="112" y="16"/>
                  </a:cubicBezTo>
                  <a:cubicBezTo>
                    <a:pt x="115" y="24"/>
                    <a:pt x="116" y="32"/>
                    <a:pt x="115" y="40"/>
                  </a:cubicBezTo>
                  <a:cubicBezTo>
                    <a:pt x="111" y="42"/>
                    <a:pt x="107" y="44"/>
                    <a:pt x="103" y="47"/>
                  </a:cubicBezTo>
                  <a:cubicBezTo>
                    <a:pt x="96" y="43"/>
                    <a:pt x="90" y="38"/>
                    <a:pt x="85" y="31"/>
                  </a:cubicBezTo>
                  <a:cubicBezTo>
                    <a:pt x="80" y="35"/>
                    <a:pt x="75" y="39"/>
                    <a:pt x="70" y="42"/>
                  </a:cubicBezTo>
                  <a:cubicBezTo>
                    <a:pt x="74" y="49"/>
                    <a:pt x="77" y="57"/>
                    <a:pt x="79" y="65"/>
                  </a:cubicBezTo>
                  <a:cubicBezTo>
                    <a:pt x="75" y="68"/>
                    <a:pt x="72" y="71"/>
                    <a:pt x="69" y="74"/>
                  </a:cubicBezTo>
                  <a:cubicBezTo>
                    <a:pt x="61" y="73"/>
                    <a:pt x="54" y="70"/>
                    <a:pt x="47" y="64"/>
                  </a:cubicBezTo>
                  <a:cubicBezTo>
                    <a:pt x="43" y="69"/>
                    <a:pt x="39" y="74"/>
                    <a:pt x="36" y="79"/>
                  </a:cubicBezTo>
                  <a:cubicBezTo>
                    <a:pt x="41" y="84"/>
                    <a:pt x="46" y="91"/>
                    <a:pt x="50" y="98"/>
                  </a:cubicBezTo>
                  <a:cubicBezTo>
                    <a:pt x="47" y="102"/>
                    <a:pt x="45" y="106"/>
                    <a:pt x="43" y="110"/>
                  </a:cubicBezTo>
                  <a:cubicBezTo>
                    <a:pt x="35" y="110"/>
                    <a:pt x="27" y="109"/>
                    <a:pt x="19" y="106"/>
                  </a:cubicBezTo>
                  <a:cubicBezTo>
                    <a:pt x="17" y="112"/>
                    <a:pt x="14" y="117"/>
                    <a:pt x="12" y="123"/>
                  </a:cubicBezTo>
                  <a:cubicBezTo>
                    <a:pt x="19" y="127"/>
                    <a:pt x="25" y="132"/>
                    <a:pt x="31" y="138"/>
                  </a:cubicBezTo>
                  <a:cubicBezTo>
                    <a:pt x="29" y="142"/>
                    <a:pt x="28" y="147"/>
                    <a:pt x="27" y="151"/>
                  </a:cubicBezTo>
                  <a:cubicBezTo>
                    <a:pt x="19" y="153"/>
                    <a:pt x="12" y="155"/>
                    <a:pt x="3" y="153"/>
                  </a:cubicBezTo>
                  <a:cubicBezTo>
                    <a:pt x="2" y="160"/>
                    <a:pt x="1" y="166"/>
                    <a:pt x="0" y="172"/>
                  </a:cubicBezTo>
                  <a:cubicBezTo>
                    <a:pt x="8" y="173"/>
                    <a:pt x="16" y="177"/>
                    <a:pt x="22" y="181"/>
                  </a:cubicBezTo>
                  <a:cubicBezTo>
                    <a:pt x="22" y="186"/>
                    <a:pt x="22" y="190"/>
                    <a:pt x="22" y="195"/>
                  </a:cubicBezTo>
                  <a:cubicBezTo>
                    <a:pt x="16" y="199"/>
                    <a:pt x="8" y="202"/>
                    <a:pt x="0" y="203"/>
                  </a:cubicBezTo>
                  <a:cubicBezTo>
                    <a:pt x="1" y="210"/>
                    <a:pt x="1" y="216"/>
                    <a:pt x="2" y="222"/>
                  </a:cubicBezTo>
                  <a:cubicBezTo>
                    <a:pt x="10" y="221"/>
                    <a:pt x="18" y="223"/>
                    <a:pt x="26" y="225"/>
                  </a:cubicBezTo>
                  <a:cubicBezTo>
                    <a:pt x="27" y="230"/>
                    <a:pt x="28" y="234"/>
                    <a:pt x="29" y="239"/>
                  </a:cubicBezTo>
                  <a:cubicBezTo>
                    <a:pt x="24" y="244"/>
                    <a:pt x="17" y="249"/>
                    <a:pt x="10" y="253"/>
                  </a:cubicBezTo>
                  <a:cubicBezTo>
                    <a:pt x="12" y="258"/>
                    <a:pt x="14" y="264"/>
                    <a:pt x="16" y="270"/>
                  </a:cubicBezTo>
                  <a:cubicBezTo>
                    <a:pt x="24" y="267"/>
                    <a:pt x="32" y="266"/>
                    <a:pt x="40" y="267"/>
                  </a:cubicBezTo>
                  <a:cubicBezTo>
                    <a:pt x="42" y="271"/>
                    <a:pt x="45" y="275"/>
                    <a:pt x="47" y="279"/>
                  </a:cubicBezTo>
                  <a:cubicBezTo>
                    <a:pt x="43" y="286"/>
                    <a:pt x="38" y="292"/>
                    <a:pt x="32" y="297"/>
                  </a:cubicBezTo>
                  <a:cubicBezTo>
                    <a:pt x="35" y="302"/>
                    <a:pt x="39" y="307"/>
                    <a:pt x="43" y="312"/>
                  </a:cubicBezTo>
                  <a:cubicBezTo>
                    <a:pt x="49" y="308"/>
                    <a:pt x="57" y="305"/>
                    <a:pt x="65" y="303"/>
                  </a:cubicBezTo>
                  <a:cubicBezTo>
                    <a:pt x="68" y="307"/>
                    <a:pt x="71" y="310"/>
                    <a:pt x="75" y="313"/>
                  </a:cubicBezTo>
                  <a:cubicBezTo>
                    <a:pt x="73" y="321"/>
                    <a:pt x="70" y="328"/>
                    <a:pt x="65" y="335"/>
                  </a:cubicBezTo>
                  <a:cubicBezTo>
                    <a:pt x="70" y="339"/>
                    <a:pt x="74" y="343"/>
                    <a:pt x="79" y="347"/>
                  </a:cubicBezTo>
                  <a:cubicBezTo>
                    <a:pt x="85" y="341"/>
                    <a:pt x="91" y="336"/>
                    <a:pt x="99" y="332"/>
                  </a:cubicBezTo>
                  <a:cubicBezTo>
                    <a:pt x="102" y="335"/>
                    <a:pt x="106" y="337"/>
                    <a:pt x="110" y="339"/>
                  </a:cubicBezTo>
                  <a:cubicBezTo>
                    <a:pt x="111" y="347"/>
                    <a:pt x="110" y="355"/>
                    <a:pt x="106" y="363"/>
                  </a:cubicBezTo>
                  <a:cubicBezTo>
                    <a:pt x="112" y="365"/>
                    <a:pt x="118" y="368"/>
                    <a:pt x="123" y="370"/>
                  </a:cubicBezTo>
                  <a:cubicBezTo>
                    <a:pt x="127" y="363"/>
                    <a:pt x="132" y="357"/>
                    <a:pt x="138" y="351"/>
                  </a:cubicBezTo>
                  <a:cubicBezTo>
                    <a:pt x="143" y="353"/>
                    <a:pt x="147" y="354"/>
                    <a:pt x="151" y="355"/>
                  </a:cubicBezTo>
                  <a:cubicBezTo>
                    <a:pt x="154" y="363"/>
                    <a:pt x="155" y="371"/>
                    <a:pt x="154" y="379"/>
                  </a:cubicBezTo>
                  <a:cubicBezTo>
                    <a:pt x="160" y="380"/>
                    <a:pt x="166" y="381"/>
                    <a:pt x="172" y="382"/>
                  </a:cubicBezTo>
                  <a:cubicBezTo>
                    <a:pt x="174" y="374"/>
                    <a:pt x="177" y="367"/>
                    <a:pt x="182" y="360"/>
                  </a:cubicBezTo>
                  <a:cubicBezTo>
                    <a:pt x="186" y="360"/>
                    <a:pt x="191" y="360"/>
                    <a:pt x="195" y="360"/>
                  </a:cubicBezTo>
                  <a:cubicBezTo>
                    <a:pt x="200" y="367"/>
                    <a:pt x="203" y="374"/>
                    <a:pt x="204" y="382"/>
                  </a:cubicBezTo>
                  <a:cubicBezTo>
                    <a:pt x="210" y="382"/>
                    <a:pt x="216" y="381"/>
                    <a:pt x="222" y="380"/>
                  </a:cubicBezTo>
                  <a:cubicBezTo>
                    <a:pt x="222" y="372"/>
                    <a:pt x="223" y="364"/>
                    <a:pt x="226" y="356"/>
                  </a:cubicBezTo>
                  <a:cubicBezTo>
                    <a:pt x="230" y="356"/>
                    <a:pt x="234" y="354"/>
                    <a:pt x="239" y="353"/>
                  </a:cubicBezTo>
                  <a:cubicBezTo>
                    <a:pt x="245" y="359"/>
                    <a:pt x="250" y="365"/>
                    <a:pt x="253" y="373"/>
                  </a:cubicBezTo>
                  <a:cubicBezTo>
                    <a:pt x="259" y="370"/>
                    <a:pt x="264" y="368"/>
                    <a:pt x="270" y="366"/>
                  </a:cubicBezTo>
                  <a:cubicBezTo>
                    <a:pt x="268" y="358"/>
                    <a:pt x="267" y="350"/>
                    <a:pt x="267" y="342"/>
                  </a:cubicBezTo>
                  <a:cubicBezTo>
                    <a:pt x="271" y="340"/>
                    <a:pt x="275" y="338"/>
                    <a:pt x="279" y="335"/>
                  </a:cubicBezTo>
                  <a:cubicBezTo>
                    <a:pt x="286" y="339"/>
                    <a:pt x="293" y="344"/>
                    <a:pt x="298" y="351"/>
                  </a:cubicBezTo>
                  <a:cubicBezTo>
                    <a:pt x="303" y="347"/>
                    <a:pt x="308" y="343"/>
                    <a:pt x="313" y="339"/>
                  </a:cubicBezTo>
                  <a:cubicBezTo>
                    <a:pt x="308" y="333"/>
                    <a:pt x="305" y="325"/>
                    <a:pt x="304" y="317"/>
                  </a:cubicBezTo>
                  <a:cubicBezTo>
                    <a:pt x="307" y="314"/>
                    <a:pt x="310" y="311"/>
                    <a:pt x="314" y="308"/>
                  </a:cubicBezTo>
                  <a:cubicBezTo>
                    <a:pt x="321" y="309"/>
                    <a:pt x="329" y="312"/>
                    <a:pt x="335" y="318"/>
                  </a:cubicBezTo>
                  <a:cubicBezTo>
                    <a:pt x="339" y="313"/>
                    <a:pt x="343" y="308"/>
                    <a:pt x="347" y="303"/>
                  </a:cubicBezTo>
                  <a:cubicBezTo>
                    <a:pt x="341" y="298"/>
                    <a:pt x="336" y="291"/>
                    <a:pt x="333" y="284"/>
                  </a:cubicBezTo>
                  <a:cubicBezTo>
                    <a:pt x="335" y="280"/>
                    <a:pt x="337" y="276"/>
                    <a:pt x="340" y="272"/>
                  </a:cubicBezTo>
                  <a:cubicBezTo>
                    <a:pt x="348" y="272"/>
                    <a:pt x="355" y="273"/>
                    <a:pt x="363" y="276"/>
                  </a:cubicBezTo>
                  <a:cubicBezTo>
                    <a:pt x="366" y="270"/>
                    <a:pt x="368" y="265"/>
                    <a:pt x="371" y="259"/>
                  </a:cubicBezTo>
                  <a:cubicBezTo>
                    <a:pt x="364" y="255"/>
                    <a:pt x="357" y="250"/>
                    <a:pt x="352" y="244"/>
                  </a:cubicBezTo>
                  <a:cubicBezTo>
                    <a:pt x="353" y="240"/>
                    <a:pt x="354" y="235"/>
                    <a:pt x="356" y="231"/>
                  </a:cubicBezTo>
                  <a:cubicBezTo>
                    <a:pt x="363" y="228"/>
                    <a:pt x="371" y="227"/>
                    <a:pt x="379" y="229"/>
                  </a:cubicBezTo>
                  <a:cubicBezTo>
                    <a:pt x="380" y="222"/>
                    <a:pt x="381" y="216"/>
                    <a:pt x="382" y="210"/>
                  </a:cubicBezTo>
                  <a:cubicBezTo>
                    <a:pt x="374" y="209"/>
                    <a:pt x="367" y="205"/>
                    <a:pt x="360" y="201"/>
                  </a:cubicBezTo>
                  <a:cubicBezTo>
                    <a:pt x="360" y="196"/>
                    <a:pt x="360" y="192"/>
                    <a:pt x="360" y="187"/>
                  </a:cubicBezTo>
                  <a:cubicBezTo>
                    <a:pt x="367" y="183"/>
                    <a:pt x="374" y="180"/>
                    <a:pt x="383" y="179"/>
                  </a:cubicBezTo>
                  <a:cubicBezTo>
                    <a:pt x="382" y="172"/>
                    <a:pt x="381" y="166"/>
                    <a:pt x="381" y="160"/>
                  </a:cubicBezTo>
                  <a:cubicBezTo>
                    <a:pt x="373" y="161"/>
                    <a:pt x="365" y="159"/>
                    <a:pt x="357" y="157"/>
                  </a:cubicBezTo>
                  <a:cubicBezTo>
                    <a:pt x="356" y="152"/>
                    <a:pt x="355" y="148"/>
                    <a:pt x="353" y="143"/>
                  </a:cubicBezTo>
                  <a:cubicBezTo>
                    <a:pt x="359" y="138"/>
                    <a:pt x="365" y="133"/>
                    <a:pt x="373" y="129"/>
                  </a:cubicBezTo>
                  <a:cubicBezTo>
                    <a:pt x="371" y="124"/>
                    <a:pt x="368" y="118"/>
                    <a:pt x="366" y="112"/>
                  </a:cubicBezTo>
                  <a:cubicBezTo>
                    <a:pt x="359" y="115"/>
                    <a:pt x="351" y="115"/>
                    <a:pt x="342" y="115"/>
                  </a:cubicBezTo>
                  <a:close/>
                  <a:moveTo>
                    <a:pt x="307" y="142"/>
                  </a:moveTo>
                  <a:cubicBezTo>
                    <a:pt x="307" y="142"/>
                    <a:pt x="307" y="142"/>
                    <a:pt x="307" y="142"/>
                  </a:cubicBezTo>
                  <a:cubicBezTo>
                    <a:pt x="304" y="133"/>
                    <a:pt x="299" y="126"/>
                    <a:pt x="295" y="119"/>
                  </a:cubicBezTo>
                  <a:cubicBezTo>
                    <a:pt x="301" y="114"/>
                    <a:pt x="301" y="114"/>
                    <a:pt x="301" y="114"/>
                  </a:cubicBezTo>
                  <a:cubicBezTo>
                    <a:pt x="307" y="121"/>
                    <a:pt x="311" y="130"/>
                    <a:pt x="315" y="139"/>
                  </a:cubicBezTo>
                  <a:cubicBezTo>
                    <a:pt x="307" y="142"/>
                    <a:pt x="307" y="142"/>
                    <a:pt x="307" y="142"/>
                  </a:cubicBezTo>
                  <a:close/>
                  <a:moveTo>
                    <a:pt x="290" y="113"/>
                  </a:moveTo>
                  <a:cubicBezTo>
                    <a:pt x="290" y="113"/>
                    <a:pt x="290" y="113"/>
                    <a:pt x="290" y="113"/>
                  </a:cubicBezTo>
                  <a:cubicBezTo>
                    <a:pt x="285" y="106"/>
                    <a:pt x="279" y="100"/>
                    <a:pt x="272" y="95"/>
                  </a:cubicBezTo>
                  <a:cubicBezTo>
                    <a:pt x="278" y="88"/>
                    <a:pt x="278" y="88"/>
                    <a:pt x="278" y="88"/>
                  </a:cubicBezTo>
                  <a:cubicBezTo>
                    <a:pt x="285" y="94"/>
                    <a:pt x="291" y="101"/>
                    <a:pt x="297" y="108"/>
                  </a:cubicBezTo>
                  <a:cubicBezTo>
                    <a:pt x="290" y="113"/>
                    <a:pt x="290" y="113"/>
                    <a:pt x="290" y="113"/>
                  </a:cubicBezTo>
                  <a:close/>
                  <a:moveTo>
                    <a:pt x="267" y="90"/>
                  </a:moveTo>
                  <a:cubicBezTo>
                    <a:pt x="267" y="90"/>
                    <a:pt x="267" y="90"/>
                    <a:pt x="267" y="90"/>
                  </a:cubicBezTo>
                  <a:cubicBezTo>
                    <a:pt x="260" y="85"/>
                    <a:pt x="252" y="81"/>
                    <a:pt x="245" y="77"/>
                  </a:cubicBezTo>
                  <a:cubicBezTo>
                    <a:pt x="248" y="69"/>
                    <a:pt x="248" y="69"/>
                    <a:pt x="248" y="69"/>
                  </a:cubicBezTo>
                  <a:cubicBezTo>
                    <a:pt x="257" y="73"/>
                    <a:pt x="265" y="78"/>
                    <a:pt x="272" y="84"/>
                  </a:cubicBezTo>
                  <a:cubicBezTo>
                    <a:pt x="267" y="90"/>
                    <a:pt x="267" y="90"/>
                    <a:pt x="267" y="90"/>
                  </a:cubicBezTo>
                  <a:close/>
                  <a:moveTo>
                    <a:pt x="238" y="74"/>
                  </a:moveTo>
                  <a:cubicBezTo>
                    <a:pt x="238" y="74"/>
                    <a:pt x="238" y="74"/>
                    <a:pt x="238" y="74"/>
                  </a:cubicBezTo>
                  <a:cubicBezTo>
                    <a:pt x="230" y="71"/>
                    <a:pt x="222" y="69"/>
                    <a:pt x="213" y="67"/>
                  </a:cubicBezTo>
                  <a:cubicBezTo>
                    <a:pt x="215" y="59"/>
                    <a:pt x="215" y="59"/>
                    <a:pt x="215" y="59"/>
                  </a:cubicBezTo>
                  <a:cubicBezTo>
                    <a:pt x="224" y="60"/>
                    <a:pt x="233" y="63"/>
                    <a:pt x="242" y="66"/>
                  </a:cubicBezTo>
                  <a:cubicBezTo>
                    <a:pt x="238" y="74"/>
                    <a:pt x="238" y="74"/>
                    <a:pt x="238" y="74"/>
                  </a:cubicBezTo>
                  <a:close/>
                  <a:moveTo>
                    <a:pt x="206" y="66"/>
                  </a:moveTo>
                  <a:cubicBezTo>
                    <a:pt x="206" y="66"/>
                    <a:pt x="206" y="66"/>
                    <a:pt x="206" y="66"/>
                  </a:cubicBezTo>
                  <a:cubicBezTo>
                    <a:pt x="198" y="65"/>
                    <a:pt x="189" y="65"/>
                    <a:pt x="180" y="65"/>
                  </a:cubicBezTo>
                  <a:cubicBezTo>
                    <a:pt x="179" y="57"/>
                    <a:pt x="179" y="57"/>
                    <a:pt x="179" y="57"/>
                  </a:cubicBezTo>
                  <a:cubicBezTo>
                    <a:pt x="189" y="56"/>
                    <a:pt x="198" y="56"/>
                    <a:pt x="208" y="58"/>
                  </a:cubicBezTo>
                  <a:cubicBezTo>
                    <a:pt x="206" y="66"/>
                    <a:pt x="206" y="66"/>
                    <a:pt x="206" y="66"/>
                  </a:cubicBezTo>
                  <a:close/>
                  <a:moveTo>
                    <a:pt x="174" y="66"/>
                  </a:moveTo>
                  <a:cubicBezTo>
                    <a:pt x="174" y="66"/>
                    <a:pt x="174" y="66"/>
                    <a:pt x="174" y="66"/>
                  </a:cubicBezTo>
                  <a:cubicBezTo>
                    <a:pt x="165" y="67"/>
                    <a:pt x="157" y="70"/>
                    <a:pt x="148" y="73"/>
                  </a:cubicBezTo>
                  <a:cubicBezTo>
                    <a:pt x="145" y="65"/>
                    <a:pt x="145" y="65"/>
                    <a:pt x="145" y="65"/>
                  </a:cubicBezTo>
                  <a:cubicBezTo>
                    <a:pt x="154" y="61"/>
                    <a:pt x="163" y="59"/>
                    <a:pt x="173" y="58"/>
                  </a:cubicBezTo>
                  <a:cubicBezTo>
                    <a:pt x="174" y="66"/>
                    <a:pt x="174" y="66"/>
                    <a:pt x="174" y="66"/>
                  </a:cubicBezTo>
                  <a:close/>
                  <a:moveTo>
                    <a:pt x="142" y="75"/>
                  </a:moveTo>
                  <a:cubicBezTo>
                    <a:pt x="142" y="75"/>
                    <a:pt x="142" y="75"/>
                    <a:pt x="142" y="75"/>
                  </a:cubicBezTo>
                  <a:cubicBezTo>
                    <a:pt x="134" y="79"/>
                    <a:pt x="126" y="83"/>
                    <a:pt x="119" y="88"/>
                  </a:cubicBezTo>
                  <a:cubicBezTo>
                    <a:pt x="114" y="81"/>
                    <a:pt x="114" y="81"/>
                    <a:pt x="114" y="81"/>
                  </a:cubicBezTo>
                  <a:cubicBezTo>
                    <a:pt x="122" y="76"/>
                    <a:pt x="130" y="71"/>
                    <a:pt x="139" y="67"/>
                  </a:cubicBezTo>
                  <a:cubicBezTo>
                    <a:pt x="142" y="75"/>
                    <a:pt x="142" y="75"/>
                    <a:pt x="142" y="75"/>
                  </a:cubicBezTo>
                  <a:close/>
                  <a:moveTo>
                    <a:pt x="114" y="92"/>
                  </a:moveTo>
                  <a:cubicBezTo>
                    <a:pt x="114" y="92"/>
                    <a:pt x="114" y="92"/>
                    <a:pt x="114" y="92"/>
                  </a:cubicBezTo>
                  <a:cubicBezTo>
                    <a:pt x="107" y="97"/>
                    <a:pt x="100" y="103"/>
                    <a:pt x="95" y="110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94" y="97"/>
                    <a:pt x="101" y="91"/>
                    <a:pt x="109" y="85"/>
                  </a:cubicBezTo>
                  <a:cubicBezTo>
                    <a:pt x="114" y="92"/>
                    <a:pt x="114" y="92"/>
                    <a:pt x="114" y="92"/>
                  </a:cubicBezTo>
                  <a:close/>
                  <a:moveTo>
                    <a:pt x="91" y="115"/>
                  </a:moveTo>
                  <a:cubicBezTo>
                    <a:pt x="91" y="115"/>
                    <a:pt x="91" y="115"/>
                    <a:pt x="91" y="115"/>
                  </a:cubicBezTo>
                  <a:cubicBezTo>
                    <a:pt x="85" y="122"/>
                    <a:pt x="81" y="130"/>
                    <a:pt x="77" y="138"/>
                  </a:cubicBezTo>
                  <a:cubicBezTo>
                    <a:pt x="70" y="134"/>
                    <a:pt x="70" y="134"/>
                    <a:pt x="70" y="134"/>
                  </a:cubicBezTo>
                  <a:cubicBezTo>
                    <a:pt x="73" y="126"/>
                    <a:pt x="78" y="118"/>
                    <a:pt x="84" y="110"/>
                  </a:cubicBezTo>
                  <a:cubicBezTo>
                    <a:pt x="91" y="115"/>
                    <a:pt x="91" y="115"/>
                    <a:pt x="91" y="115"/>
                  </a:cubicBezTo>
                  <a:close/>
                  <a:moveTo>
                    <a:pt x="74" y="144"/>
                  </a:moveTo>
                  <a:cubicBezTo>
                    <a:pt x="74" y="144"/>
                    <a:pt x="74" y="144"/>
                    <a:pt x="74" y="144"/>
                  </a:cubicBezTo>
                  <a:cubicBezTo>
                    <a:pt x="71" y="152"/>
                    <a:pt x="69" y="160"/>
                    <a:pt x="67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1" y="158"/>
                    <a:pt x="63" y="149"/>
                    <a:pt x="67" y="141"/>
                  </a:cubicBezTo>
                  <a:cubicBezTo>
                    <a:pt x="74" y="144"/>
                    <a:pt x="74" y="144"/>
                    <a:pt x="74" y="144"/>
                  </a:cubicBezTo>
                  <a:close/>
                  <a:moveTo>
                    <a:pt x="66" y="176"/>
                  </a:moveTo>
                  <a:cubicBezTo>
                    <a:pt x="66" y="176"/>
                    <a:pt x="66" y="176"/>
                    <a:pt x="66" y="176"/>
                  </a:cubicBezTo>
                  <a:cubicBezTo>
                    <a:pt x="65" y="184"/>
                    <a:pt x="65" y="193"/>
                    <a:pt x="66" y="202"/>
                  </a:cubicBezTo>
                  <a:cubicBezTo>
                    <a:pt x="57" y="203"/>
                    <a:pt x="57" y="203"/>
                    <a:pt x="57" y="203"/>
                  </a:cubicBezTo>
                  <a:cubicBezTo>
                    <a:pt x="57" y="193"/>
                    <a:pt x="57" y="184"/>
                    <a:pt x="58" y="174"/>
                  </a:cubicBezTo>
                  <a:cubicBezTo>
                    <a:pt x="66" y="176"/>
                    <a:pt x="66" y="176"/>
                    <a:pt x="66" y="176"/>
                  </a:cubicBezTo>
                  <a:close/>
                  <a:moveTo>
                    <a:pt x="67" y="209"/>
                  </a:moveTo>
                  <a:cubicBezTo>
                    <a:pt x="67" y="209"/>
                    <a:pt x="67" y="209"/>
                    <a:pt x="67" y="209"/>
                  </a:cubicBezTo>
                  <a:cubicBezTo>
                    <a:pt x="68" y="217"/>
                    <a:pt x="70" y="226"/>
                    <a:pt x="73" y="234"/>
                  </a:cubicBezTo>
                  <a:cubicBezTo>
                    <a:pt x="65" y="237"/>
                    <a:pt x="65" y="237"/>
                    <a:pt x="65" y="237"/>
                  </a:cubicBezTo>
                  <a:cubicBezTo>
                    <a:pt x="62" y="228"/>
                    <a:pt x="60" y="219"/>
                    <a:pt x="58" y="210"/>
                  </a:cubicBezTo>
                  <a:cubicBezTo>
                    <a:pt x="67" y="209"/>
                    <a:pt x="67" y="209"/>
                    <a:pt x="67" y="209"/>
                  </a:cubicBezTo>
                  <a:close/>
                  <a:moveTo>
                    <a:pt x="75" y="240"/>
                  </a:moveTo>
                  <a:cubicBezTo>
                    <a:pt x="75" y="240"/>
                    <a:pt x="75" y="240"/>
                    <a:pt x="75" y="240"/>
                  </a:cubicBezTo>
                  <a:cubicBezTo>
                    <a:pt x="79" y="248"/>
                    <a:pt x="83" y="256"/>
                    <a:pt x="88" y="263"/>
                  </a:cubicBezTo>
                  <a:cubicBezTo>
                    <a:pt x="81" y="268"/>
                    <a:pt x="81" y="268"/>
                    <a:pt x="81" y="268"/>
                  </a:cubicBezTo>
                  <a:cubicBezTo>
                    <a:pt x="76" y="260"/>
                    <a:pt x="71" y="252"/>
                    <a:pt x="68" y="243"/>
                  </a:cubicBezTo>
                  <a:cubicBezTo>
                    <a:pt x="75" y="240"/>
                    <a:pt x="75" y="240"/>
                    <a:pt x="75" y="240"/>
                  </a:cubicBezTo>
                  <a:close/>
                  <a:moveTo>
                    <a:pt x="92" y="269"/>
                  </a:moveTo>
                  <a:cubicBezTo>
                    <a:pt x="92" y="269"/>
                    <a:pt x="92" y="269"/>
                    <a:pt x="92" y="269"/>
                  </a:cubicBezTo>
                  <a:cubicBezTo>
                    <a:pt x="98" y="276"/>
                    <a:pt x="104" y="282"/>
                    <a:pt x="110" y="287"/>
                  </a:cubicBezTo>
                  <a:cubicBezTo>
                    <a:pt x="105" y="294"/>
                    <a:pt x="105" y="294"/>
                    <a:pt x="105" y="294"/>
                  </a:cubicBezTo>
                  <a:cubicBezTo>
                    <a:pt x="98" y="288"/>
                    <a:pt x="91" y="281"/>
                    <a:pt x="85" y="274"/>
                  </a:cubicBezTo>
                  <a:cubicBezTo>
                    <a:pt x="92" y="269"/>
                    <a:pt x="92" y="269"/>
                    <a:pt x="92" y="269"/>
                  </a:cubicBezTo>
                  <a:close/>
                  <a:moveTo>
                    <a:pt x="116" y="292"/>
                  </a:moveTo>
                  <a:cubicBezTo>
                    <a:pt x="116" y="292"/>
                    <a:pt x="116" y="292"/>
                    <a:pt x="116" y="292"/>
                  </a:cubicBezTo>
                  <a:cubicBezTo>
                    <a:pt x="123" y="297"/>
                    <a:pt x="130" y="301"/>
                    <a:pt x="138" y="305"/>
                  </a:cubicBezTo>
                  <a:cubicBezTo>
                    <a:pt x="135" y="313"/>
                    <a:pt x="135" y="313"/>
                    <a:pt x="135" y="313"/>
                  </a:cubicBezTo>
                  <a:cubicBezTo>
                    <a:pt x="126" y="309"/>
                    <a:pt x="118" y="304"/>
                    <a:pt x="110" y="298"/>
                  </a:cubicBezTo>
                  <a:cubicBezTo>
                    <a:pt x="116" y="292"/>
                    <a:pt x="116" y="292"/>
                    <a:pt x="116" y="292"/>
                  </a:cubicBezTo>
                  <a:close/>
                  <a:moveTo>
                    <a:pt x="144" y="308"/>
                  </a:moveTo>
                  <a:cubicBezTo>
                    <a:pt x="144" y="308"/>
                    <a:pt x="144" y="308"/>
                    <a:pt x="144" y="308"/>
                  </a:cubicBezTo>
                  <a:cubicBezTo>
                    <a:pt x="152" y="311"/>
                    <a:pt x="161" y="313"/>
                    <a:pt x="169" y="315"/>
                  </a:cubicBezTo>
                  <a:cubicBezTo>
                    <a:pt x="168" y="323"/>
                    <a:pt x="168" y="323"/>
                    <a:pt x="168" y="323"/>
                  </a:cubicBezTo>
                  <a:cubicBezTo>
                    <a:pt x="159" y="322"/>
                    <a:pt x="150" y="319"/>
                    <a:pt x="141" y="315"/>
                  </a:cubicBezTo>
                  <a:cubicBezTo>
                    <a:pt x="144" y="308"/>
                    <a:pt x="144" y="308"/>
                    <a:pt x="144" y="308"/>
                  </a:cubicBezTo>
                  <a:close/>
                  <a:moveTo>
                    <a:pt x="176" y="316"/>
                  </a:moveTo>
                  <a:cubicBezTo>
                    <a:pt x="176" y="316"/>
                    <a:pt x="176" y="316"/>
                    <a:pt x="176" y="316"/>
                  </a:cubicBezTo>
                  <a:cubicBezTo>
                    <a:pt x="185" y="317"/>
                    <a:pt x="193" y="317"/>
                    <a:pt x="202" y="316"/>
                  </a:cubicBezTo>
                  <a:cubicBezTo>
                    <a:pt x="203" y="325"/>
                    <a:pt x="203" y="325"/>
                    <a:pt x="203" y="325"/>
                  </a:cubicBezTo>
                  <a:cubicBezTo>
                    <a:pt x="194" y="326"/>
                    <a:pt x="184" y="325"/>
                    <a:pt x="175" y="324"/>
                  </a:cubicBezTo>
                  <a:cubicBezTo>
                    <a:pt x="176" y="316"/>
                    <a:pt x="176" y="316"/>
                    <a:pt x="176" y="316"/>
                  </a:cubicBezTo>
                  <a:close/>
                  <a:moveTo>
                    <a:pt x="209" y="316"/>
                  </a:moveTo>
                  <a:cubicBezTo>
                    <a:pt x="209" y="316"/>
                    <a:pt x="209" y="316"/>
                    <a:pt x="209" y="316"/>
                  </a:cubicBezTo>
                  <a:cubicBezTo>
                    <a:pt x="217" y="314"/>
                    <a:pt x="226" y="312"/>
                    <a:pt x="234" y="309"/>
                  </a:cubicBezTo>
                  <a:cubicBezTo>
                    <a:pt x="237" y="317"/>
                    <a:pt x="237" y="317"/>
                    <a:pt x="237" y="317"/>
                  </a:cubicBezTo>
                  <a:cubicBezTo>
                    <a:pt x="228" y="320"/>
                    <a:pt x="219" y="323"/>
                    <a:pt x="210" y="324"/>
                  </a:cubicBezTo>
                  <a:cubicBezTo>
                    <a:pt x="209" y="316"/>
                    <a:pt x="209" y="316"/>
                    <a:pt x="209" y="316"/>
                  </a:cubicBezTo>
                  <a:close/>
                  <a:moveTo>
                    <a:pt x="241" y="307"/>
                  </a:moveTo>
                  <a:cubicBezTo>
                    <a:pt x="241" y="307"/>
                    <a:pt x="241" y="307"/>
                    <a:pt x="241" y="307"/>
                  </a:cubicBezTo>
                  <a:cubicBezTo>
                    <a:pt x="249" y="303"/>
                    <a:pt x="256" y="299"/>
                    <a:pt x="263" y="294"/>
                  </a:cubicBezTo>
                  <a:cubicBezTo>
                    <a:pt x="268" y="301"/>
                    <a:pt x="268" y="301"/>
                    <a:pt x="268" y="301"/>
                  </a:cubicBezTo>
                  <a:cubicBezTo>
                    <a:pt x="261" y="306"/>
                    <a:pt x="253" y="311"/>
                    <a:pt x="244" y="315"/>
                  </a:cubicBezTo>
                  <a:cubicBezTo>
                    <a:pt x="241" y="307"/>
                    <a:pt x="241" y="307"/>
                    <a:pt x="241" y="307"/>
                  </a:cubicBezTo>
                  <a:close/>
                  <a:moveTo>
                    <a:pt x="269" y="290"/>
                  </a:moveTo>
                  <a:cubicBezTo>
                    <a:pt x="269" y="290"/>
                    <a:pt x="269" y="290"/>
                    <a:pt x="269" y="290"/>
                  </a:cubicBezTo>
                  <a:cubicBezTo>
                    <a:pt x="276" y="285"/>
                    <a:pt x="282" y="279"/>
                    <a:pt x="288" y="272"/>
                  </a:cubicBezTo>
                  <a:cubicBezTo>
                    <a:pt x="294" y="277"/>
                    <a:pt x="294" y="277"/>
                    <a:pt x="294" y="277"/>
                  </a:cubicBezTo>
                  <a:cubicBezTo>
                    <a:pt x="288" y="284"/>
                    <a:pt x="281" y="291"/>
                    <a:pt x="274" y="297"/>
                  </a:cubicBezTo>
                  <a:cubicBezTo>
                    <a:pt x="269" y="290"/>
                    <a:pt x="269" y="290"/>
                    <a:pt x="269" y="290"/>
                  </a:cubicBezTo>
                  <a:close/>
                  <a:moveTo>
                    <a:pt x="292" y="267"/>
                  </a:moveTo>
                  <a:cubicBezTo>
                    <a:pt x="292" y="267"/>
                    <a:pt x="292" y="267"/>
                    <a:pt x="292" y="267"/>
                  </a:cubicBezTo>
                  <a:cubicBezTo>
                    <a:pt x="297" y="260"/>
                    <a:pt x="302" y="252"/>
                    <a:pt x="305" y="244"/>
                  </a:cubicBezTo>
                  <a:cubicBezTo>
                    <a:pt x="313" y="248"/>
                    <a:pt x="313" y="248"/>
                    <a:pt x="313" y="248"/>
                  </a:cubicBezTo>
                  <a:cubicBezTo>
                    <a:pt x="309" y="256"/>
                    <a:pt x="304" y="264"/>
                    <a:pt x="299" y="272"/>
                  </a:cubicBezTo>
                  <a:cubicBezTo>
                    <a:pt x="292" y="267"/>
                    <a:pt x="292" y="267"/>
                    <a:pt x="292" y="267"/>
                  </a:cubicBezTo>
                  <a:close/>
                  <a:moveTo>
                    <a:pt x="308" y="238"/>
                  </a:moveTo>
                  <a:cubicBezTo>
                    <a:pt x="308" y="238"/>
                    <a:pt x="308" y="238"/>
                    <a:pt x="308" y="238"/>
                  </a:cubicBezTo>
                  <a:cubicBezTo>
                    <a:pt x="311" y="230"/>
                    <a:pt x="314" y="222"/>
                    <a:pt x="315" y="213"/>
                  </a:cubicBezTo>
                  <a:cubicBezTo>
                    <a:pt x="324" y="214"/>
                    <a:pt x="324" y="214"/>
                    <a:pt x="324" y="214"/>
                  </a:cubicBezTo>
                  <a:cubicBezTo>
                    <a:pt x="322" y="224"/>
                    <a:pt x="319" y="233"/>
                    <a:pt x="316" y="241"/>
                  </a:cubicBezTo>
                  <a:cubicBezTo>
                    <a:pt x="308" y="238"/>
                    <a:pt x="308" y="238"/>
                    <a:pt x="308" y="238"/>
                  </a:cubicBezTo>
                  <a:close/>
                  <a:moveTo>
                    <a:pt x="316" y="206"/>
                  </a:moveTo>
                  <a:cubicBezTo>
                    <a:pt x="316" y="206"/>
                    <a:pt x="316" y="206"/>
                    <a:pt x="316" y="206"/>
                  </a:cubicBezTo>
                  <a:cubicBezTo>
                    <a:pt x="317" y="198"/>
                    <a:pt x="318" y="189"/>
                    <a:pt x="317" y="180"/>
                  </a:cubicBezTo>
                  <a:cubicBezTo>
                    <a:pt x="325" y="179"/>
                    <a:pt x="325" y="179"/>
                    <a:pt x="325" y="179"/>
                  </a:cubicBezTo>
                  <a:cubicBezTo>
                    <a:pt x="326" y="189"/>
                    <a:pt x="326" y="198"/>
                    <a:pt x="325" y="207"/>
                  </a:cubicBezTo>
                  <a:cubicBezTo>
                    <a:pt x="316" y="206"/>
                    <a:pt x="316" y="206"/>
                    <a:pt x="316" y="206"/>
                  </a:cubicBezTo>
                  <a:close/>
                  <a:moveTo>
                    <a:pt x="316" y="173"/>
                  </a:moveTo>
                  <a:cubicBezTo>
                    <a:pt x="316" y="173"/>
                    <a:pt x="316" y="173"/>
                    <a:pt x="316" y="173"/>
                  </a:cubicBezTo>
                  <a:cubicBezTo>
                    <a:pt x="315" y="165"/>
                    <a:pt x="313" y="156"/>
                    <a:pt x="310" y="148"/>
                  </a:cubicBezTo>
                  <a:cubicBezTo>
                    <a:pt x="317" y="145"/>
                    <a:pt x="317" y="145"/>
                    <a:pt x="317" y="145"/>
                  </a:cubicBezTo>
                  <a:cubicBezTo>
                    <a:pt x="321" y="154"/>
                    <a:pt x="323" y="163"/>
                    <a:pt x="324" y="172"/>
                  </a:cubicBezTo>
                  <a:cubicBezTo>
                    <a:pt x="316" y="173"/>
                    <a:pt x="316" y="173"/>
                    <a:pt x="316" y="173"/>
                  </a:cubicBezTo>
                  <a:close/>
                  <a:moveTo>
                    <a:pt x="244" y="79"/>
                  </a:moveTo>
                  <a:cubicBezTo>
                    <a:pt x="244" y="79"/>
                    <a:pt x="244" y="79"/>
                    <a:pt x="244" y="79"/>
                  </a:cubicBezTo>
                  <a:cubicBezTo>
                    <a:pt x="251" y="83"/>
                    <a:pt x="259" y="87"/>
                    <a:pt x="265" y="92"/>
                  </a:cubicBezTo>
                  <a:cubicBezTo>
                    <a:pt x="256" y="104"/>
                    <a:pt x="256" y="104"/>
                    <a:pt x="256" y="104"/>
                  </a:cubicBezTo>
                  <a:cubicBezTo>
                    <a:pt x="250" y="100"/>
                    <a:pt x="244" y="96"/>
                    <a:pt x="238" y="93"/>
                  </a:cubicBezTo>
                  <a:cubicBezTo>
                    <a:pt x="244" y="79"/>
                    <a:pt x="244" y="79"/>
                    <a:pt x="244" y="79"/>
                  </a:cubicBezTo>
                  <a:close/>
                  <a:moveTo>
                    <a:pt x="271" y="96"/>
                  </a:moveTo>
                  <a:cubicBezTo>
                    <a:pt x="271" y="96"/>
                    <a:pt x="271" y="96"/>
                    <a:pt x="271" y="96"/>
                  </a:cubicBezTo>
                  <a:cubicBezTo>
                    <a:pt x="277" y="102"/>
                    <a:pt x="283" y="108"/>
                    <a:pt x="289" y="115"/>
                  </a:cubicBezTo>
                  <a:cubicBezTo>
                    <a:pt x="276" y="124"/>
                    <a:pt x="276" y="124"/>
                    <a:pt x="276" y="124"/>
                  </a:cubicBezTo>
                  <a:cubicBezTo>
                    <a:pt x="272" y="118"/>
                    <a:pt x="267" y="113"/>
                    <a:pt x="261" y="109"/>
                  </a:cubicBezTo>
                  <a:cubicBezTo>
                    <a:pt x="271" y="96"/>
                    <a:pt x="271" y="96"/>
                    <a:pt x="271" y="96"/>
                  </a:cubicBezTo>
                  <a:close/>
                  <a:moveTo>
                    <a:pt x="293" y="120"/>
                  </a:moveTo>
                  <a:cubicBezTo>
                    <a:pt x="293" y="120"/>
                    <a:pt x="293" y="120"/>
                    <a:pt x="293" y="120"/>
                  </a:cubicBezTo>
                  <a:cubicBezTo>
                    <a:pt x="297" y="127"/>
                    <a:pt x="302" y="135"/>
                    <a:pt x="305" y="143"/>
                  </a:cubicBezTo>
                  <a:cubicBezTo>
                    <a:pt x="291" y="148"/>
                    <a:pt x="291" y="148"/>
                    <a:pt x="291" y="148"/>
                  </a:cubicBezTo>
                  <a:cubicBezTo>
                    <a:pt x="288" y="141"/>
                    <a:pt x="284" y="135"/>
                    <a:pt x="280" y="129"/>
                  </a:cubicBezTo>
                  <a:cubicBezTo>
                    <a:pt x="293" y="120"/>
                    <a:pt x="293" y="120"/>
                    <a:pt x="293" y="120"/>
                  </a:cubicBezTo>
                  <a:close/>
                  <a:moveTo>
                    <a:pt x="307" y="149"/>
                  </a:moveTo>
                  <a:cubicBezTo>
                    <a:pt x="307" y="149"/>
                    <a:pt x="307" y="149"/>
                    <a:pt x="307" y="149"/>
                  </a:cubicBezTo>
                  <a:cubicBezTo>
                    <a:pt x="310" y="157"/>
                    <a:pt x="312" y="165"/>
                    <a:pt x="314" y="174"/>
                  </a:cubicBezTo>
                  <a:cubicBezTo>
                    <a:pt x="298" y="175"/>
                    <a:pt x="298" y="175"/>
                    <a:pt x="298" y="175"/>
                  </a:cubicBezTo>
                  <a:cubicBezTo>
                    <a:pt x="297" y="168"/>
                    <a:pt x="296" y="161"/>
                    <a:pt x="293" y="155"/>
                  </a:cubicBezTo>
                  <a:cubicBezTo>
                    <a:pt x="307" y="149"/>
                    <a:pt x="307" y="149"/>
                    <a:pt x="307" y="149"/>
                  </a:cubicBezTo>
                  <a:close/>
                  <a:moveTo>
                    <a:pt x="314" y="180"/>
                  </a:moveTo>
                  <a:cubicBezTo>
                    <a:pt x="314" y="180"/>
                    <a:pt x="314" y="180"/>
                    <a:pt x="314" y="180"/>
                  </a:cubicBezTo>
                  <a:cubicBezTo>
                    <a:pt x="315" y="189"/>
                    <a:pt x="315" y="197"/>
                    <a:pt x="314" y="206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197"/>
                    <a:pt x="300" y="189"/>
                    <a:pt x="299" y="182"/>
                  </a:cubicBezTo>
                  <a:cubicBezTo>
                    <a:pt x="314" y="180"/>
                    <a:pt x="314" y="180"/>
                    <a:pt x="314" y="180"/>
                  </a:cubicBezTo>
                  <a:close/>
                  <a:moveTo>
                    <a:pt x="313" y="213"/>
                  </a:moveTo>
                  <a:cubicBezTo>
                    <a:pt x="313" y="213"/>
                    <a:pt x="313" y="213"/>
                    <a:pt x="313" y="213"/>
                  </a:cubicBezTo>
                  <a:cubicBezTo>
                    <a:pt x="311" y="221"/>
                    <a:pt x="309" y="229"/>
                    <a:pt x="306" y="237"/>
                  </a:cubicBezTo>
                  <a:cubicBezTo>
                    <a:pt x="292" y="231"/>
                    <a:pt x="292" y="231"/>
                    <a:pt x="292" y="231"/>
                  </a:cubicBezTo>
                  <a:cubicBezTo>
                    <a:pt x="294" y="224"/>
                    <a:pt x="296" y="217"/>
                    <a:pt x="298" y="210"/>
                  </a:cubicBezTo>
                  <a:cubicBezTo>
                    <a:pt x="313" y="213"/>
                    <a:pt x="313" y="213"/>
                    <a:pt x="313" y="213"/>
                  </a:cubicBezTo>
                  <a:close/>
                  <a:moveTo>
                    <a:pt x="303" y="243"/>
                  </a:moveTo>
                  <a:cubicBezTo>
                    <a:pt x="303" y="243"/>
                    <a:pt x="303" y="243"/>
                    <a:pt x="303" y="243"/>
                  </a:cubicBezTo>
                  <a:cubicBezTo>
                    <a:pt x="300" y="251"/>
                    <a:pt x="295" y="258"/>
                    <a:pt x="290" y="265"/>
                  </a:cubicBezTo>
                  <a:cubicBezTo>
                    <a:pt x="278" y="256"/>
                    <a:pt x="278" y="256"/>
                    <a:pt x="278" y="256"/>
                  </a:cubicBezTo>
                  <a:cubicBezTo>
                    <a:pt x="282" y="250"/>
                    <a:pt x="286" y="244"/>
                    <a:pt x="289" y="237"/>
                  </a:cubicBezTo>
                  <a:cubicBezTo>
                    <a:pt x="303" y="243"/>
                    <a:pt x="303" y="243"/>
                    <a:pt x="303" y="243"/>
                  </a:cubicBezTo>
                  <a:close/>
                  <a:moveTo>
                    <a:pt x="286" y="271"/>
                  </a:moveTo>
                  <a:cubicBezTo>
                    <a:pt x="286" y="271"/>
                    <a:pt x="286" y="271"/>
                    <a:pt x="286" y="271"/>
                  </a:cubicBezTo>
                  <a:cubicBezTo>
                    <a:pt x="280" y="277"/>
                    <a:pt x="274" y="283"/>
                    <a:pt x="268" y="288"/>
                  </a:cubicBezTo>
                  <a:cubicBezTo>
                    <a:pt x="258" y="276"/>
                    <a:pt x="258" y="276"/>
                    <a:pt x="258" y="276"/>
                  </a:cubicBezTo>
                  <a:cubicBezTo>
                    <a:pt x="264" y="271"/>
                    <a:pt x="269" y="266"/>
                    <a:pt x="274" y="261"/>
                  </a:cubicBezTo>
                  <a:cubicBezTo>
                    <a:pt x="286" y="271"/>
                    <a:pt x="286" y="271"/>
                    <a:pt x="286" y="271"/>
                  </a:cubicBezTo>
                  <a:close/>
                  <a:moveTo>
                    <a:pt x="262" y="292"/>
                  </a:moveTo>
                  <a:cubicBezTo>
                    <a:pt x="262" y="292"/>
                    <a:pt x="262" y="292"/>
                    <a:pt x="262" y="292"/>
                  </a:cubicBezTo>
                  <a:cubicBezTo>
                    <a:pt x="255" y="297"/>
                    <a:pt x="248" y="301"/>
                    <a:pt x="240" y="305"/>
                  </a:cubicBezTo>
                  <a:cubicBezTo>
                    <a:pt x="234" y="290"/>
                    <a:pt x="234" y="290"/>
                    <a:pt x="234" y="290"/>
                  </a:cubicBezTo>
                  <a:cubicBezTo>
                    <a:pt x="241" y="287"/>
                    <a:pt x="247" y="284"/>
                    <a:pt x="253" y="280"/>
                  </a:cubicBezTo>
                  <a:cubicBezTo>
                    <a:pt x="262" y="292"/>
                    <a:pt x="262" y="292"/>
                    <a:pt x="262" y="292"/>
                  </a:cubicBezTo>
                  <a:close/>
                  <a:moveTo>
                    <a:pt x="233" y="307"/>
                  </a:moveTo>
                  <a:cubicBezTo>
                    <a:pt x="233" y="307"/>
                    <a:pt x="233" y="307"/>
                    <a:pt x="233" y="307"/>
                  </a:cubicBezTo>
                  <a:cubicBezTo>
                    <a:pt x="225" y="310"/>
                    <a:pt x="217" y="312"/>
                    <a:pt x="209" y="313"/>
                  </a:cubicBezTo>
                  <a:cubicBezTo>
                    <a:pt x="207" y="298"/>
                    <a:pt x="207" y="298"/>
                    <a:pt x="207" y="298"/>
                  </a:cubicBezTo>
                  <a:cubicBezTo>
                    <a:pt x="214" y="297"/>
                    <a:pt x="221" y="295"/>
                    <a:pt x="228" y="293"/>
                  </a:cubicBezTo>
                  <a:cubicBezTo>
                    <a:pt x="233" y="307"/>
                    <a:pt x="233" y="307"/>
                    <a:pt x="233" y="307"/>
                  </a:cubicBezTo>
                  <a:close/>
                  <a:moveTo>
                    <a:pt x="202" y="314"/>
                  </a:moveTo>
                  <a:cubicBezTo>
                    <a:pt x="202" y="314"/>
                    <a:pt x="202" y="314"/>
                    <a:pt x="202" y="314"/>
                  </a:cubicBezTo>
                  <a:cubicBezTo>
                    <a:pt x="193" y="315"/>
                    <a:pt x="185" y="315"/>
                    <a:pt x="176" y="314"/>
                  </a:cubicBezTo>
                  <a:cubicBezTo>
                    <a:pt x="179" y="298"/>
                    <a:pt x="179" y="298"/>
                    <a:pt x="179" y="298"/>
                  </a:cubicBezTo>
                  <a:cubicBezTo>
                    <a:pt x="186" y="299"/>
                    <a:pt x="193" y="299"/>
                    <a:pt x="200" y="299"/>
                  </a:cubicBezTo>
                  <a:cubicBezTo>
                    <a:pt x="202" y="314"/>
                    <a:pt x="202" y="314"/>
                    <a:pt x="202" y="314"/>
                  </a:cubicBezTo>
                  <a:close/>
                  <a:moveTo>
                    <a:pt x="170" y="313"/>
                  </a:moveTo>
                  <a:cubicBezTo>
                    <a:pt x="170" y="313"/>
                    <a:pt x="170" y="313"/>
                    <a:pt x="170" y="313"/>
                  </a:cubicBezTo>
                  <a:cubicBezTo>
                    <a:pt x="161" y="311"/>
                    <a:pt x="153" y="309"/>
                    <a:pt x="145" y="306"/>
                  </a:cubicBezTo>
                  <a:cubicBezTo>
                    <a:pt x="151" y="291"/>
                    <a:pt x="151" y="291"/>
                    <a:pt x="151" y="291"/>
                  </a:cubicBezTo>
                  <a:cubicBezTo>
                    <a:pt x="158" y="294"/>
                    <a:pt x="165" y="296"/>
                    <a:pt x="172" y="297"/>
                  </a:cubicBezTo>
                  <a:cubicBezTo>
                    <a:pt x="170" y="313"/>
                    <a:pt x="170" y="313"/>
                    <a:pt x="170" y="313"/>
                  </a:cubicBezTo>
                  <a:close/>
                  <a:moveTo>
                    <a:pt x="139" y="303"/>
                  </a:moveTo>
                  <a:cubicBezTo>
                    <a:pt x="139" y="303"/>
                    <a:pt x="139" y="303"/>
                    <a:pt x="139" y="303"/>
                  </a:cubicBezTo>
                  <a:cubicBezTo>
                    <a:pt x="131" y="299"/>
                    <a:pt x="124" y="295"/>
                    <a:pt x="117" y="290"/>
                  </a:cubicBezTo>
                  <a:cubicBezTo>
                    <a:pt x="127" y="278"/>
                    <a:pt x="127" y="278"/>
                    <a:pt x="127" y="278"/>
                  </a:cubicBezTo>
                  <a:cubicBezTo>
                    <a:pt x="132" y="282"/>
                    <a:pt x="139" y="286"/>
                    <a:pt x="145" y="289"/>
                  </a:cubicBezTo>
                  <a:cubicBezTo>
                    <a:pt x="139" y="303"/>
                    <a:pt x="139" y="303"/>
                    <a:pt x="139" y="303"/>
                  </a:cubicBezTo>
                  <a:close/>
                  <a:moveTo>
                    <a:pt x="112" y="285"/>
                  </a:moveTo>
                  <a:cubicBezTo>
                    <a:pt x="112" y="285"/>
                    <a:pt x="112" y="285"/>
                    <a:pt x="112" y="285"/>
                  </a:cubicBezTo>
                  <a:cubicBezTo>
                    <a:pt x="105" y="280"/>
                    <a:pt x="99" y="274"/>
                    <a:pt x="94" y="267"/>
                  </a:cubicBezTo>
                  <a:cubicBezTo>
                    <a:pt x="106" y="258"/>
                    <a:pt x="106" y="258"/>
                    <a:pt x="106" y="258"/>
                  </a:cubicBezTo>
                  <a:cubicBezTo>
                    <a:pt x="111" y="264"/>
                    <a:pt x="116" y="269"/>
                    <a:pt x="121" y="273"/>
                  </a:cubicBezTo>
                  <a:cubicBezTo>
                    <a:pt x="112" y="285"/>
                    <a:pt x="112" y="285"/>
                    <a:pt x="112" y="285"/>
                  </a:cubicBezTo>
                  <a:close/>
                  <a:moveTo>
                    <a:pt x="90" y="262"/>
                  </a:moveTo>
                  <a:cubicBezTo>
                    <a:pt x="90" y="262"/>
                    <a:pt x="90" y="262"/>
                    <a:pt x="90" y="262"/>
                  </a:cubicBezTo>
                  <a:cubicBezTo>
                    <a:pt x="85" y="255"/>
                    <a:pt x="81" y="247"/>
                    <a:pt x="78" y="239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5" y="240"/>
                    <a:pt x="98" y="247"/>
                    <a:pt x="102" y="252"/>
                  </a:cubicBezTo>
                  <a:cubicBezTo>
                    <a:pt x="90" y="262"/>
                    <a:pt x="90" y="262"/>
                    <a:pt x="90" y="262"/>
                  </a:cubicBezTo>
                  <a:close/>
                  <a:moveTo>
                    <a:pt x="75" y="233"/>
                  </a:moveTo>
                  <a:cubicBezTo>
                    <a:pt x="75" y="233"/>
                    <a:pt x="75" y="233"/>
                    <a:pt x="75" y="233"/>
                  </a:cubicBezTo>
                  <a:cubicBezTo>
                    <a:pt x="72" y="225"/>
                    <a:pt x="70" y="217"/>
                    <a:pt x="69" y="208"/>
                  </a:cubicBezTo>
                  <a:cubicBezTo>
                    <a:pt x="84" y="207"/>
                    <a:pt x="84" y="207"/>
                    <a:pt x="84" y="207"/>
                  </a:cubicBezTo>
                  <a:cubicBezTo>
                    <a:pt x="85" y="214"/>
                    <a:pt x="87" y="220"/>
                    <a:pt x="89" y="227"/>
                  </a:cubicBezTo>
                  <a:cubicBezTo>
                    <a:pt x="75" y="233"/>
                    <a:pt x="75" y="233"/>
                    <a:pt x="75" y="233"/>
                  </a:cubicBezTo>
                  <a:close/>
                  <a:moveTo>
                    <a:pt x="68" y="202"/>
                  </a:moveTo>
                  <a:cubicBezTo>
                    <a:pt x="68" y="202"/>
                    <a:pt x="68" y="202"/>
                    <a:pt x="68" y="202"/>
                  </a:cubicBezTo>
                  <a:cubicBezTo>
                    <a:pt x="67" y="193"/>
                    <a:pt x="68" y="184"/>
                    <a:pt x="69" y="176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85"/>
                    <a:pt x="83" y="193"/>
                    <a:pt x="84" y="200"/>
                  </a:cubicBezTo>
                  <a:cubicBezTo>
                    <a:pt x="68" y="202"/>
                    <a:pt x="68" y="202"/>
                    <a:pt x="68" y="202"/>
                  </a:cubicBezTo>
                  <a:close/>
                  <a:moveTo>
                    <a:pt x="70" y="169"/>
                  </a:moveTo>
                  <a:cubicBezTo>
                    <a:pt x="70" y="169"/>
                    <a:pt x="70" y="169"/>
                    <a:pt x="70" y="169"/>
                  </a:cubicBezTo>
                  <a:cubicBezTo>
                    <a:pt x="71" y="161"/>
                    <a:pt x="73" y="153"/>
                    <a:pt x="77" y="145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88" y="158"/>
                    <a:pt x="86" y="165"/>
                    <a:pt x="85" y="172"/>
                  </a:cubicBezTo>
                  <a:cubicBezTo>
                    <a:pt x="70" y="169"/>
                    <a:pt x="70" y="169"/>
                    <a:pt x="70" y="169"/>
                  </a:cubicBezTo>
                  <a:close/>
                  <a:moveTo>
                    <a:pt x="79" y="139"/>
                  </a:moveTo>
                  <a:cubicBezTo>
                    <a:pt x="79" y="139"/>
                    <a:pt x="79" y="139"/>
                    <a:pt x="79" y="139"/>
                  </a:cubicBezTo>
                  <a:cubicBezTo>
                    <a:pt x="83" y="131"/>
                    <a:pt x="87" y="124"/>
                    <a:pt x="92" y="117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0" y="132"/>
                    <a:pt x="97" y="138"/>
                    <a:pt x="94" y="145"/>
                  </a:cubicBezTo>
                  <a:cubicBezTo>
                    <a:pt x="79" y="139"/>
                    <a:pt x="79" y="139"/>
                    <a:pt x="79" y="139"/>
                  </a:cubicBezTo>
                  <a:close/>
                  <a:moveTo>
                    <a:pt x="97" y="111"/>
                  </a:moveTo>
                  <a:cubicBezTo>
                    <a:pt x="97" y="111"/>
                    <a:pt x="97" y="111"/>
                    <a:pt x="97" y="111"/>
                  </a:cubicBezTo>
                  <a:cubicBezTo>
                    <a:pt x="102" y="105"/>
                    <a:pt x="108" y="99"/>
                    <a:pt x="115" y="94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19" y="111"/>
                    <a:pt x="113" y="116"/>
                    <a:pt x="109" y="121"/>
                  </a:cubicBezTo>
                  <a:cubicBezTo>
                    <a:pt x="97" y="111"/>
                    <a:pt x="97" y="111"/>
                    <a:pt x="97" y="111"/>
                  </a:cubicBezTo>
                  <a:close/>
                  <a:moveTo>
                    <a:pt x="121" y="90"/>
                  </a:moveTo>
                  <a:cubicBezTo>
                    <a:pt x="121" y="90"/>
                    <a:pt x="121" y="90"/>
                    <a:pt x="121" y="90"/>
                  </a:cubicBezTo>
                  <a:cubicBezTo>
                    <a:pt x="127" y="85"/>
                    <a:pt x="135" y="81"/>
                    <a:pt x="143" y="77"/>
                  </a:cubicBezTo>
                  <a:cubicBezTo>
                    <a:pt x="148" y="92"/>
                    <a:pt x="148" y="92"/>
                    <a:pt x="148" y="92"/>
                  </a:cubicBezTo>
                  <a:cubicBezTo>
                    <a:pt x="142" y="95"/>
                    <a:pt x="136" y="98"/>
                    <a:pt x="130" y="102"/>
                  </a:cubicBezTo>
                  <a:cubicBezTo>
                    <a:pt x="121" y="90"/>
                    <a:pt x="121" y="90"/>
                    <a:pt x="121" y="90"/>
                  </a:cubicBezTo>
                  <a:close/>
                  <a:moveTo>
                    <a:pt x="149" y="75"/>
                  </a:moveTo>
                  <a:cubicBezTo>
                    <a:pt x="149" y="75"/>
                    <a:pt x="149" y="75"/>
                    <a:pt x="149" y="75"/>
                  </a:cubicBezTo>
                  <a:cubicBezTo>
                    <a:pt x="157" y="72"/>
                    <a:pt x="166" y="70"/>
                    <a:pt x="174" y="69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69" y="85"/>
                    <a:pt x="162" y="87"/>
                    <a:pt x="155" y="89"/>
                  </a:cubicBezTo>
                  <a:cubicBezTo>
                    <a:pt x="149" y="75"/>
                    <a:pt x="149" y="75"/>
                    <a:pt x="149" y="75"/>
                  </a:cubicBezTo>
                  <a:close/>
                  <a:moveTo>
                    <a:pt x="181" y="68"/>
                  </a:moveTo>
                  <a:cubicBezTo>
                    <a:pt x="181" y="68"/>
                    <a:pt x="181" y="68"/>
                    <a:pt x="181" y="68"/>
                  </a:cubicBezTo>
                  <a:cubicBezTo>
                    <a:pt x="189" y="67"/>
                    <a:pt x="198" y="67"/>
                    <a:pt x="206" y="68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197" y="83"/>
                    <a:pt x="190" y="83"/>
                    <a:pt x="182" y="83"/>
                  </a:cubicBezTo>
                  <a:cubicBezTo>
                    <a:pt x="181" y="68"/>
                    <a:pt x="181" y="68"/>
                    <a:pt x="181" y="68"/>
                  </a:cubicBezTo>
                  <a:close/>
                  <a:moveTo>
                    <a:pt x="213" y="69"/>
                  </a:moveTo>
                  <a:cubicBezTo>
                    <a:pt x="213" y="69"/>
                    <a:pt x="213" y="69"/>
                    <a:pt x="213" y="69"/>
                  </a:cubicBezTo>
                  <a:cubicBezTo>
                    <a:pt x="221" y="71"/>
                    <a:pt x="230" y="73"/>
                    <a:pt x="237" y="76"/>
                  </a:cubicBezTo>
                  <a:cubicBezTo>
                    <a:pt x="231" y="91"/>
                    <a:pt x="231" y="91"/>
                    <a:pt x="231" y="91"/>
                  </a:cubicBezTo>
                  <a:cubicBezTo>
                    <a:pt x="225" y="88"/>
                    <a:pt x="218" y="86"/>
                    <a:pt x="211" y="85"/>
                  </a:cubicBezTo>
                  <a:cubicBezTo>
                    <a:pt x="213" y="69"/>
                    <a:pt x="213" y="69"/>
                    <a:pt x="213" y="69"/>
                  </a:cubicBezTo>
                  <a:close/>
                  <a:moveTo>
                    <a:pt x="317" y="138"/>
                  </a:moveTo>
                  <a:cubicBezTo>
                    <a:pt x="317" y="138"/>
                    <a:pt x="317" y="138"/>
                    <a:pt x="317" y="138"/>
                  </a:cubicBezTo>
                  <a:cubicBezTo>
                    <a:pt x="313" y="129"/>
                    <a:pt x="309" y="120"/>
                    <a:pt x="303" y="112"/>
                  </a:cubicBezTo>
                  <a:cubicBezTo>
                    <a:pt x="308" y="109"/>
                    <a:pt x="308" y="109"/>
                    <a:pt x="308" y="109"/>
                  </a:cubicBezTo>
                  <a:cubicBezTo>
                    <a:pt x="314" y="117"/>
                    <a:pt x="319" y="126"/>
                    <a:pt x="323" y="135"/>
                  </a:cubicBezTo>
                  <a:cubicBezTo>
                    <a:pt x="317" y="138"/>
                    <a:pt x="317" y="138"/>
                    <a:pt x="317" y="138"/>
                  </a:cubicBezTo>
                  <a:close/>
                  <a:moveTo>
                    <a:pt x="299" y="107"/>
                  </a:moveTo>
                  <a:cubicBezTo>
                    <a:pt x="299" y="107"/>
                    <a:pt x="299" y="107"/>
                    <a:pt x="299" y="107"/>
                  </a:cubicBezTo>
                  <a:cubicBezTo>
                    <a:pt x="293" y="99"/>
                    <a:pt x="286" y="92"/>
                    <a:pt x="279" y="86"/>
                  </a:cubicBezTo>
                  <a:cubicBezTo>
                    <a:pt x="283" y="81"/>
                    <a:pt x="283" y="81"/>
                    <a:pt x="283" y="81"/>
                  </a:cubicBezTo>
                  <a:cubicBezTo>
                    <a:pt x="291" y="88"/>
                    <a:pt x="298" y="95"/>
                    <a:pt x="304" y="103"/>
                  </a:cubicBezTo>
                  <a:cubicBezTo>
                    <a:pt x="299" y="107"/>
                    <a:pt x="299" y="107"/>
                    <a:pt x="299" y="107"/>
                  </a:cubicBezTo>
                  <a:close/>
                  <a:moveTo>
                    <a:pt x="274" y="82"/>
                  </a:moveTo>
                  <a:cubicBezTo>
                    <a:pt x="274" y="82"/>
                    <a:pt x="274" y="82"/>
                    <a:pt x="274" y="82"/>
                  </a:cubicBezTo>
                  <a:cubicBezTo>
                    <a:pt x="266" y="76"/>
                    <a:pt x="258" y="71"/>
                    <a:pt x="249" y="67"/>
                  </a:cubicBezTo>
                  <a:cubicBezTo>
                    <a:pt x="251" y="61"/>
                    <a:pt x="251" y="61"/>
                    <a:pt x="251" y="61"/>
                  </a:cubicBezTo>
                  <a:cubicBezTo>
                    <a:pt x="261" y="66"/>
                    <a:pt x="269" y="71"/>
                    <a:pt x="277" y="77"/>
                  </a:cubicBezTo>
                  <a:cubicBezTo>
                    <a:pt x="274" y="82"/>
                    <a:pt x="274" y="82"/>
                    <a:pt x="274" y="82"/>
                  </a:cubicBezTo>
                  <a:close/>
                  <a:moveTo>
                    <a:pt x="243" y="64"/>
                  </a:moveTo>
                  <a:cubicBezTo>
                    <a:pt x="243" y="64"/>
                    <a:pt x="243" y="64"/>
                    <a:pt x="243" y="64"/>
                  </a:cubicBezTo>
                  <a:cubicBezTo>
                    <a:pt x="234" y="61"/>
                    <a:pt x="224" y="58"/>
                    <a:pt x="215" y="56"/>
                  </a:cubicBezTo>
                  <a:cubicBezTo>
                    <a:pt x="216" y="50"/>
                    <a:pt x="216" y="50"/>
                    <a:pt x="216" y="50"/>
                  </a:cubicBezTo>
                  <a:cubicBezTo>
                    <a:pt x="226" y="52"/>
                    <a:pt x="236" y="55"/>
                    <a:pt x="245" y="59"/>
                  </a:cubicBezTo>
                  <a:cubicBezTo>
                    <a:pt x="243" y="64"/>
                    <a:pt x="243" y="64"/>
                    <a:pt x="243" y="64"/>
                  </a:cubicBezTo>
                  <a:close/>
                  <a:moveTo>
                    <a:pt x="208" y="55"/>
                  </a:moveTo>
                  <a:cubicBezTo>
                    <a:pt x="208" y="55"/>
                    <a:pt x="208" y="55"/>
                    <a:pt x="208" y="55"/>
                  </a:cubicBezTo>
                  <a:cubicBezTo>
                    <a:pt x="199" y="54"/>
                    <a:pt x="189" y="54"/>
                    <a:pt x="179" y="55"/>
                  </a:cubicBezTo>
                  <a:cubicBezTo>
                    <a:pt x="179" y="49"/>
                    <a:pt x="179" y="49"/>
                    <a:pt x="179" y="49"/>
                  </a:cubicBezTo>
                  <a:cubicBezTo>
                    <a:pt x="189" y="48"/>
                    <a:pt x="199" y="48"/>
                    <a:pt x="209" y="49"/>
                  </a:cubicBezTo>
                  <a:cubicBezTo>
                    <a:pt x="208" y="55"/>
                    <a:pt x="208" y="55"/>
                    <a:pt x="208" y="55"/>
                  </a:cubicBezTo>
                  <a:close/>
                  <a:moveTo>
                    <a:pt x="172" y="56"/>
                  </a:moveTo>
                  <a:cubicBezTo>
                    <a:pt x="172" y="56"/>
                    <a:pt x="172" y="56"/>
                    <a:pt x="172" y="56"/>
                  </a:cubicBezTo>
                  <a:cubicBezTo>
                    <a:pt x="163" y="57"/>
                    <a:pt x="154" y="59"/>
                    <a:pt x="144" y="63"/>
                  </a:cubicBezTo>
                  <a:cubicBezTo>
                    <a:pt x="142" y="57"/>
                    <a:pt x="142" y="57"/>
                    <a:pt x="142" y="57"/>
                  </a:cubicBezTo>
                  <a:cubicBezTo>
                    <a:pt x="152" y="53"/>
                    <a:pt x="162" y="51"/>
                    <a:pt x="172" y="49"/>
                  </a:cubicBezTo>
                  <a:cubicBezTo>
                    <a:pt x="172" y="56"/>
                    <a:pt x="172" y="56"/>
                    <a:pt x="172" y="56"/>
                  </a:cubicBezTo>
                  <a:close/>
                  <a:moveTo>
                    <a:pt x="138" y="65"/>
                  </a:moveTo>
                  <a:cubicBezTo>
                    <a:pt x="138" y="65"/>
                    <a:pt x="138" y="65"/>
                    <a:pt x="138" y="65"/>
                  </a:cubicBezTo>
                  <a:cubicBezTo>
                    <a:pt x="129" y="69"/>
                    <a:pt x="121" y="74"/>
                    <a:pt x="113" y="79"/>
                  </a:cubicBezTo>
                  <a:cubicBezTo>
                    <a:pt x="109" y="74"/>
                    <a:pt x="109" y="74"/>
                    <a:pt x="109" y="74"/>
                  </a:cubicBezTo>
                  <a:cubicBezTo>
                    <a:pt x="117" y="68"/>
                    <a:pt x="126" y="63"/>
                    <a:pt x="136" y="59"/>
                  </a:cubicBezTo>
                  <a:cubicBezTo>
                    <a:pt x="138" y="65"/>
                    <a:pt x="138" y="65"/>
                    <a:pt x="138" y="65"/>
                  </a:cubicBezTo>
                  <a:close/>
                  <a:moveTo>
                    <a:pt x="107" y="83"/>
                  </a:moveTo>
                  <a:cubicBezTo>
                    <a:pt x="107" y="83"/>
                    <a:pt x="107" y="83"/>
                    <a:pt x="107" y="83"/>
                  </a:cubicBezTo>
                  <a:cubicBezTo>
                    <a:pt x="100" y="89"/>
                    <a:pt x="93" y="96"/>
                    <a:pt x="86" y="103"/>
                  </a:cubicBezTo>
                  <a:cubicBezTo>
                    <a:pt x="82" y="99"/>
                    <a:pt x="82" y="99"/>
                    <a:pt x="82" y="99"/>
                  </a:cubicBezTo>
                  <a:cubicBezTo>
                    <a:pt x="88" y="92"/>
                    <a:pt x="95" y="85"/>
                    <a:pt x="104" y="78"/>
                  </a:cubicBezTo>
                  <a:cubicBezTo>
                    <a:pt x="107" y="83"/>
                    <a:pt x="107" y="83"/>
                    <a:pt x="107" y="83"/>
                  </a:cubicBezTo>
                  <a:close/>
                  <a:moveTo>
                    <a:pt x="82" y="109"/>
                  </a:moveTo>
                  <a:cubicBezTo>
                    <a:pt x="82" y="109"/>
                    <a:pt x="82" y="109"/>
                    <a:pt x="82" y="109"/>
                  </a:cubicBezTo>
                  <a:cubicBezTo>
                    <a:pt x="76" y="116"/>
                    <a:pt x="71" y="125"/>
                    <a:pt x="67" y="133"/>
                  </a:cubicBezTo>
                  <a:cubicBezTo>
                    <a:pt x="62" y="131"/>
                    <a:pt x="62" y="131"/>
                    <a:pt x="62" y="131"/>
                  </a:cubicBezTo>
                  <a:cubicBezTo>
                    <a:pt x="66" y="122"/>
                    <a:pt x="71" y="113"/>
                    <a:pt x="77" y="105"/>
                  </a:cubicBezTo>
                  <a:cubicBezTo>
                    <a:pt x="82" y="109"/>
                    <a:pt x="82" y="109"/>
                    <a:pt x="82" y="109"/>
                  </a:cubicBezTo>
                  <a:close/>
                  <a:moveTo>
                    <a:pt x="65" y="140"/>
                  </a:moveTo>
                  <a:cubicBezTo>
                    <a:pt x="65" y="140"/>
                    <a:pt x="65" y="140"/>
                    <a:pt x="65" y="140"/>
                  </a:cubicBezTo>
                  <a:cubicBezTo>
                    <a:pt x="61" y="149"/>
                    <a:pt x="58" y="158"/>
                    <a:pt x="57" y="167"/>
                  </a:cubicBezTo>
                  <a:cubicBezTo>
                    <a:pt x="51" y="166"/>
                    <a:pt x="51" y="166"/>
                    <a:pt x="51" y="166"/>
                  </a:cubicBezTo>
                  <a:cubicBezTo>
                    <a:pt x="52" y="156"/>
                    <a:pt x="55" y="147"/>
                    <a:pt x="59" y="137"/>
                  </a:cubicBezTo>
                  <a:cubicBezTo>
                    <a:pt x="65" y="140"/>
                    <a:pt x="65" y="140"/>
                    <a:pt x="65" y="140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4"/>
                    <a:pt x="56" y="174"/>
                  </a:cubicBezTo>
                  <a:cubicBezTo>
                    <a:pt x="54" y="184"/>
                    <a:pt x="54" y="193"/>
                    <a:pt x="55" y="203"/>
                  </a:cubicBezTo>
                  <a:cubicBezTo>
                    <a:pt x="49" y="204"/>
                    <a:pt x="49" y="204"/>
                    <a:pt x="49" y="204"/>
                  </a:cubicBezTo>
                  <a:cubicBezTo>
                    <a:pt x="48" y="193"/>
                    <a:pt x="48" y="183"/>
                    <a:pt x="50" y="173"/>
                  </a:cubicBezTo>
                  <a:cubicBezTo>
                    <a:pt x="56" y="174"/>
                    <a:pt x="56" y="174"/>
                    <a:pt x="56" y="174"/>
                  </a:cubicBezTo>
                  <a:close/>
                  <a:moveTo>
                    <a:pt x="56" y="210"/>
                  </a:moveTo>
                  <a:cubicBezTo>
                    <a:pt x="56" y="210"/>
                    <a:pt x="56" y="210"/>
                    <a:pt x="56" y="210"/>
                  </a:cubicBezTo>
                  <a:cubicBezTo>
                    <a:pt x="57" y="219"/>
                    <a:pt x="60" y="229"/>
                    <a:pt x="63" y="238"/>
                  </a:cubicBezTo>
                  <a:cubicBezTo>
                    <a:pt x="57" y="240"/>
                    <a:pt x="57" y="240"/>
                    <a:pt x="57" y="240"/>
                  </a:cubicBezTo>
                  <a:cubicBezTo>
                    <a:pt x="54" y="230"/>
                    <a:pt x="51" y="220"/>
                    <a:pt x="50" y="211"/>
                  </a:cubicBezTo>
                  <a:cubicBezTo>
                    <a:pt x="56" y="210"/>
                    <a:pt x="56" y="210"/>
                    <a:pt x="56" y="210"/>
                  </a:cubicBezTo>
                  <a:close/>
                  <a:moveTo>
                    <a:pt x="65" y="244"/>
                  </a:moveTo>
                  <a:cubicBezTo>
                    <a:pt x="65" y="244"/>
                    <a:pt x="65" y="244"/>
                    <a:pt x="65" y="244"/>
                  </a:cubicBezTo>
                  <a:cubicBezTo>
                    <a:pt x="69" y="253"/>
                    <a:pt x="74" y="262"/>
                    <a:pt x="79" y="269"/>
                  </a:cubicBezTo>
                  <a:cubicBezTo>
                    <a:pt x="74" y="273"/>
                    <a:pt x="74" y="273"/>
                    <a:pt x="74" y="273"/>
                  </a:cubicBezTo>
                  <a:cubicBezTo>
                    <a:pt x="69" y="265"/>
                    <a:pt x="64" y="256"/>
                    <a:pt x="60" y="246"/>
                  </a:cubicBezTo>
                  <a:cubicBezTo>
                    <a:pt x="65" y="244"/>
                    <a:pt x="65" y="244"/>
                    <a:pt x="65" y="244"/>
                  </a:cubicBezTo>
                  <a:close/>
                  <a:moveTo>
                    <a:pt x="83" y="275"/>
                  </a:moveTo>
                  <a:cubicBezTo>
                    <a:pt x="83" y="275"/>
                    <a:pt x="83" y="275"/>
                    <a:pt x="83" y="275"/>
                  </a:cubicBezTo>
                  <a:cubicBezTo>
                    <a:pt x="89" y="283"/>
                    <a:pt x="96" y="290"/>
                    <a:pt x="104" y="296"/>
                  </a:cubicBezTo>
                  <a:cubicBezTo>
                    <a:pt x="100" y="301"/>
                    <a:pt x="100" y="301"/>
                    <a:pt x="100" y="301"/>
                  </a:cubicBezTo>
                  <a:cubicBezTo>
                    <a:pt x="92" y="294"/>
                    <a:pt x="85" y="287"/>
                    <a:pt x="79" y="279"/>
                  </a:cubicBezTo>
                  <a:cubicBezTo>
                    <a:pt x="83" y="275"/>
                    <a:pt x="83" y="275"/>
                    <a:pt x="83" y="275"/>
                  </a:cubicBezTo>
                  <a:close/>
                  <a:moveTo>
                    <a:pt x="109" y="300"/>
                  </a:moveTo>
                  <a:cubicBezTo>
                    <a:pt x="109" y="300"/>
                    <a:pt x="109" y="300"/>
                    <a:pt x="109" y="300"/>
                  </a:cubicBezTo>
                  <a:cubicBezTo>
                    <a:pt x="117" y="306"/>
                    <a:pt x="125" y="311"/>
                    <a:pt x="134" y="315"/>
                  </a:cubicBezTo>
                  <a:cubicBezTo>
                    <a:pt x="131" y="320"/>
                    <a:pt x="131" y="320"/>
                    <a:pt x="131" y="320"/>
                  </a:cubicBezTo>
                  <a:cubicBezTo>
                    <a:pt x="122" y="316"/>
                    <a:pt x="113" y="311"/>
                    <a:pt x="105" y="305"/>
                  </a:cubicBezTo>
                  <a:cubicBezTo>
                    <a:pt x="109" y="300"/>
                    <a:pt x="109" y="300"/>
                    <a:pt x="109" y="300"/>
                  </a:cubicBezTo>
                  <a:close/>
                  <a:moveTo>
                    <a:pt x="140" y="318"/>
                  </a:moveTo>
                  <a:cubicBezTo>
                    <a:pt x="140" y="318"/>
                    <a:pt x="140" y="318"/>
                    <a:pt x="140" y="318"/>
                  </a:cubicBezTo>
                  <a:cubicBezTo>
                    <a:pt x="149" y="321"/>
                    <a:pt x="158" y="324"/>
                    <a:pt x="168" y="326"/>
                  </a:cubicBezTo>
                  <a:cubicBezTo>
                    <a:pt x="167" y="332"/>
                    <a:pt x="167" y="332"/>
                    <a:pt x="167" y="332"/>
                  </a:cubicBezTo>
                  <a:cubicBezTo>
                    <a:pt x="157" y="330"/>
                    <a:pt x="147" y="327"/>
                    <a:pt x="137" y="323"/>
                  </a:cubicBezTo>
                  <a:cubicBezTo>
                    <a:pt x="140" y="318"/>
                    <a:pt x="140" y="318"/>
                    <a:pt x="140" y="318"/>
                  </a:cubicBezTo>
                  <a:close/>
                  <a:moveTo>
                    <a:pt x="174" y="327"/>
                  </a:moveTo>
                  <a:cubicBezTo>
                    <a:pt x="174" y="327"/>
                    <a:pt x="174" y="327"/>
                    <a:pt x="174" y="327"/>
                  </a:cubicBezTo>
                  <a:cubicBezTo>
                    <a:pt x="184" y="328"/>
                    <a:pt x="194" y="328"/>
                    <a:pt x="203" y="327"/>
                  </a:cubicBezTo>
                  <a:cubicBezTo>
                    <a:pt x="204" y="333"/>
                    <a:pt x="204" y="333"/>
                    <a:pt x="204" y="333"/>
                  </a:cubicBezTo>
                  <a:cubicBezTo>
                    <a:pt x="194" y="334"/>
                    <a:pt x="184" y="334"/>
                    <a:pt x="174" y="333"/>
                  </a:cubicBezTo>
                  <a:cubicBezTo>
                    <a:pt x="174" y="327"/>
                    <a:pt x="174" y="327"/>
                    <a:pt x="174" y="327"/>
                  </a:cubicBezTo>
                  <a:close/>
                  <a:moveTo>
                    <a:pt x="210" y="326"/>
                  </a:moveTo>
                  <a:cubicBezTo>
                    <a:pt x="210" y="326"/>
                    <a:pt x="210" y="326"/>
                    <a:pt x="210" y="326"/>
                  </a:cubicBezTo>
                  <a:cubicBezTo>
                    <a:pt x="220" y="325"/>
                    <a:pt x="229" y="323"/>
                    <a:pt x="238" y="319"/>
                  </a:cubicBezTo>
                  <a:cubicBezTo>
                    <a:pt x="240" y="325"/>
                    <a:pt x="240" y="325"/>
                    <a:pt x="240" y="325"/>
                  </a:cubicBezTo>
                  <a:cubicBezTo>
                    <a:pt x="231" y="329"/>
                    <a:pt x="221" y="331"/>
                    <a:pt x="211" y="332"/>
                  </a:cubicBezTo>
                  <a:cubicBezTo>
                    <a:pt x="210" y="326"/>
                    <a:pt x="210" y="326"/>
                    <a:pt x="210" y="326"/>
                  </a:cubicBezTo>
                  <a:close/>
                  <a:moveTo>
                    <a:pt x="245" y="317"/>
                  </a:moveTo>
                  <a:cubicBezTo>
                    <a:pt x="245" y="317"/>
                    <a:pt x="245" y="317"/>
                    <a:pt x="245" y="317"/>
                  </a:cubicBezTo>
                  <a:cubicBezTo>
                    <a:pt x="254" y="313"/>
                    <a:pt x="262" y="308"/>
                    <a:pt x="270" y="303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65" y="314"/>
                    <a:pt x="256" y="318"/>
                    <a:pt x="247" y="323"/>
                  </a:cubicBezTo>
                  <a:cubicBezTo>
                    <a:pt x="245" y="317"/>
                    <a:pt x="245" y="317"/>
                    <a:pt x="245" y="317"/>
                  </a:cubicBezTo>
                  <a:close/>
                  <a:moveTo>
                    <a:pt x="275" y="299"/>
                  </a:moveTo>
                  <a:cubicBezTo>
                    <a:pt x="275" y="299"/>
                    <a:pt x="275" y="299"/>
                    <a:pt x="275" y="299"/>
                  </a:cubicBezTo>
                  <a:cubicBezTo>
                    <a:pt x="283" y="293"/>
                    <a:pt x="290" y="286"/>
                    <a:pt x="296" y="279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294" y="290"/>
                    <a:pt x="287" y="297"/>
                    <a:pt x="279" y="304"/>
                  </a:cubicBezTo>
                  <a:cubicBezTo>
                    <a:pt x="275" y="299"/>
                    <a:pt x="275" y="299"/>
                    <a:pt x="275" y="299"/>
                  </a:cubicBezTo>
                  <a:close/>
                  <a:moveTo>
                    <a:pt x="300" y="273"/>
                  </a:moveTo>
                  <a:cubicBezTo>
                    <a:pt x="300" y="273"/>
                    <a:pt x="300" y="273"/>
                    <a:pt x="300" y="273"/>
                  </a:cubicBezTo>
                  <a:cubicBezTo>
                    <a:pt x="306" y="266"/>
                    <a:pt x="311" y="257"/>
                    <a:pt x="315" y="249"/>
                  </a:cubicBezTo>
                  <a:cubicBezTo>
                    <a:pt x="321" y="251"/>
                    <a:pt x="321" y="251"/>
                    <a:pt x="321" y="251"/>
                  </a:cubicBezTo>
                  <a:cubicBezTo>
                    <a:pt x="317" y="260"/>
                    <a:pt x="311" y="269"/>
                    <a:pt x="305" y="277"/>
                  </a:cubicBezTo>
                  <a:cubicBezTo>
                    <a:pt x="300" y="273"/>
                    <a:pt x="300" y="273"/>
                    <a:pt x="300" y="273"/>
                  </a:cubicBezTo>
                  <a:close/>
                  <a:moveTo>
                    <a:pt x="318" y="242"/>
                  </a:moveTo>
                  <a:cubicBezTo>
                    <a:pt x="318" y="242"/>
                    <a:pt x="318" y="242"/>
                    <a:pt x="318" y="242"/>
                  </a:cubicBezTo>
                  <a:cubicBezTo>
                    <a:pt x="322" y="233"/>
                    <a:pt x="324" y="224"/>
                    <a:pt x="326" y="215"/>
                  </a:cubicBezTo>
                  <a:cubicBezTo>
                    <a:pt x="332" y="215"/>
                    <a:pt x="332" y="215"/>
                    <a:pt x="332" y="215"/>
                  </a:cubicBezTo>
                  <a:cubicBezTo>
                    <a:pt x="330" y="226"/>
                    <a:pt x="327" y="235"/>
                    <a:pt x="324" y="245"/>
                  </a:cubicBezTo>
                  <a:cubicBezTo>
                    <a:pt x="318" y="242"/>
                    <a:pt x="318" y="242"/>
                    <a:pt x="318" y="242"/>
                  </a:cubicBezTo>
                  <a:close/>
                  <a:moveTo>
                    <a:pt x="327" y="208"/>
                  </a:moveTo>
                  <a:cubicBezTo>
                    <a:pt x="327" y="208"/>
                    <a:pt x="327" y="208"/>
                    <a:pt x="327" y="208"/>
                  </a:cubicBezTo>
                  <a:cubicBezTo>
                    <a:pt x="328" y="198"/>
                    <a:pt x="328" y="189"/>
                    <a:pt x="327" y="179"/>
                  </a:cubicBezTo>
                  <a:cubicBezTo>
                    <a:pt x="334" y="178"/>
                    <a:pt x="334" y="178"/>
                    <a:pt x="334" y="178"/>
                  </a:cubicBezTo>
                  <a:cubicBezTo>
                    <a:pt x="334" y="188"/>
                    <a:pt x="334" y="199"/>
                    <a:pt x="333" y="209"/>
                  </a:cubicBezTo>
                  <a:cubicBezTo>
                    <a:pt x="327" y="208"/>
                    <a:pt x="327" y="208"/>
                    <a:pt x="327" y="208"/>
                  </a:cubicBezTo>
                  <a:close/>
                  <a:moveTo>
                    <a:pt x="327" y="172"/>
                  </a:moveTo>
                  <a:cubicBezTo>
                    <a:pt x="327" y="172"/>
                    <a:pt x="327" y="172"/>
                    <a:pt x="327" y="172"/>
                  </a:cubicBezTo>
                  <a:cubicBezTo>
                    <a:pt x="325" y="163"/>
                    <a:pt x="323" y="153"/>
                    <a:pt x="320" y="144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9" y="152"/>
                    <a:pt x="331" y="161"/>
                    <a:pt x="333" y="171"/>
                  </a:cubicBezTo>
                  <a:cubicBezTo>
                    <a:pt x="327" y="172"/>
                    <a:pt x="327" y="172"/>
                    <a:pt x="327" y="172"/>
                  </a:cubicBezTo>
                  <a:close/>
                  <a:moveTo>
                    <a:pt x="325" y="135"/>
                  </a:moveTo>
                  <a:cubicBezTo>
                    <a:pt x="325" y="135"/>
                    <a:pt x="325" y="135"/>
                    <a:pt x="325" y="135"/>
                  </a:cubicBezTo>
                  <a:cubicBezTo>
                    <a:pt x="321" y="125"/>
                    <a:pt x="316" y="116"/>
                    <a:pt x="310" y="107"/>
                  </a:cubicBezTo>
                  <a:cubicBezTo>
                    <a:pt x="316" y="103"/>
                    <a:pt x="316" y="103"/>
                    <a:pt x="316" y="103"/>
                  </a:cubicBezTo>
                  <a:cubicBezTo>
                    <a:pt x="322" y="112"/>
                    <a:pt x="328" y="121"/>
                    <a:pt x="332" y="132"/>
                  </a:cubicBezTo>
                  <a:cubicBezTo>
                    <a:pt x="325" y="135"/>
                    <a:pt x="325" y="135"/>
                    <a:pt x="325" y="135"/>
                  </a:cubicBezTo>
                  <a:close/>
                  <a:moveTo>
                    <a:pt x="306" y="102"/>
                  </a:moveTo>
                  <a:cubicBezTo>
                    <a:pt x="306" y="102"/>
                    <a:pt x="306" y="102"/>
                    <a:pt x="306" y="102"/>
                  </a:cubicBezTo>
                  <a:cubicBezTo>
                    <a:pt x="299" y="94"/>
                    <a:pt x="292" y="86"/>
                    <a:pt x="284" y="80"/>
                  </a:cubicBezTo>
                  <a:cubicBezTo>
                    <a:pt x="289" y="73"/>
                    <a:pt x="289" y="73"/>
                    <a:pt x="289" y="73"/>
                  </a:cubicBezTo>
                  <a:cubicBezTo>
                    <a:pt x="298" y="80"/>
                    <a:pt x="305" y="88"/>
                    <a:pt x="312" y="97"/>
                  </a:cubicBezTo>
                  <a:cubicBezTo>
                    <a:pt x="306" y="102"/>
                    <a:pt x="306" y="102"/>
                    <a:pt x="306" y="102"/>
                  </a:cubicBezTo>
                  <a:close/>
                  <a:moveTo>
                    <a:pt x="279" y="75"/>
                  </a:moveTo>
                  <a:cubicBezTo>
                    <a:pt x="279" y="75"/>
                    <a:pt x="279" y="75"/>
                    <a:pt x="279" y="75"/>
                  </a:cubicBezTo>
                  <a:cubicBezTo>
                    <a:pt x="271" y="69"/>
                    <a:pt x="262" y="64"/>
                    <a:pt x="252" y="59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65" y="57"/>
                    <a:pt x="275" y="63"/>
                    <a:pt x="284" y="69"/>
                  </a:cubicBezTo>
                  <a:cubicBezTo>
                    <a:pt x="279" y="75"/>
                    <a:pt x="279" y="75"/>
                    <a:pt x="279" y="75"/>
                  </a:cubicBezTo>
                  <a:close/>
                  <a:moveTo>
                    <a:pt x="246" y="57"/>
                  </a:moveTo>
                  <a:cubicBezTo>
                    <a:pt x="246" y="57"/>
                    <a:pt x="246" y="57"/>
                    <a:pt x="246" y="57"/>
                  </a:cubicBezTo>
                  <a:cubicBezTo>
                    <a:pt x="236" y="53"/>
                    <a:pt x="226" y="50"/>
                    <a:pt x="216" y="48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28" y="42"/>
                    <a:pt x="239" y="45"/>
                    <a:pt x="249" y="49"/>
                  </a:cubicBezTo>
                  <a:cubicBezTo>
                    <a:pt x="246" y="57"/>
                    <a:pt x="246" y="57"/>
                    <a:pt x="246" y="57"/>
                  </a:cubicBezTo>
                  <a:close/>
                  <a:moveTo>
                    <a:pt x="209" y="47"/>
                  </a:moveTo>
                  <a:cubicBezTo>
                    <a:pt x="209" y="47"/>
                    <a:pt x="209" y="47"/>
                    <a:pt x="209" y="47"/>
                  </a:cubicBezTo>
                  <a:cubicBezTo>
                    <a:pt x="199" y="46"/>
                    <a:pt x="189" y="45"/>
                    <a:pt x="178" y="46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89" y="38"/>
                    <a:pt x="200" y="38"/>
                    <a:pt x="210" y="39"/>
                  </a:cubicBezTo>
                  <a:cubicBezTo>
                    <a:pt x="209" y="47"/>
                    <a:pt x="209" y="47"/>
                    <a:pt x="209" y="47"/>
                  </a:cubicBezTo>
                  <a:close/>
                  <a:moveTo>
                    <a:pt x="171" y="47"/>
                  </a:moveTo>
                  <a:cubicBezTo>
                    <a:pt x="171" y="47"/>
                    <a:pt x="171" y="47"/>
                    <a:pt x="171" y="47"/>
                  </a:cubicBezTo>
                  <a:cubicBezTo>
                    <a:pt x="161" y="49"/>
                    <a:pt x="151" y="51"/>
                    <a:pt x="141" y="55"/>
                  </a:cubicBezTo>
                  <a:cubicBezTo>
                    <a:pt x="138" y="48"/>
                    <a:pt x="138" y="48"/>
                    <a:pt x="138" y="48"/>
                  </a:cubicBezTo>
                  <a:cubicBezTo>
                    <a:pt x="149" y="44"/>
                    <a:pt x="160" y="41"/>
                    <a:pt x="171" y="39"/>
                  </a:cubicBezTo>
                  <a:cubicBezTo>
                    <a:pt x="171" y="47"/>
                    <a:pt x="171" y="47"/>
                    <a:pt x="171" y="47"/>
                  </a:cubicBezTo>
                  <a:close/>
                  <a:moveTo>
                    <a:pt x="135" y="57"/>
                  </a:moveTo>
                  <a:cubicBezTo>
                    <a:pt x="135" y="57"/>
                    <a:pt x="135" y="57"/>
                    <a:pt x="135" y="57"/>
                  </a:cubicBezTo>
                  <a:cubicBezTo>
                    <a:pt x="125" y="61"/>
                    <a:pt x="116" y="66"/>
                    <a:pt x="108" y="72"/>
                  </a:cubicBezTo>
                  <a:cubicBezTo>
                    <a:pt x="103" y="66"/>
                    <a:pt x="103" y="66"/>
                    <a:pt x="103" y="66"/>
                  </a:cubicBezTo>
                  <a:cubicBezTo>
                    <a:pt x="112" y="60"/>
                    <a:pt x="122" y="54"/>
                    <a:pt x="132" y="50"/>
                  </a:cubicBezTo>
                  <a:cubicBezTo>
                    <a:pt x="135" y="57"/>
                    <a:pt x="135" y="57"/>
                    <a:pt x="135" y="57"/>
                  </a:cubicBezTo>
                  <a:close/>
                  <a:moveTo>
                    <a:pt x="102" y="76"/>
                  </a:moveTo>
                  <a:cubicBezTo>
                    <a:pt x="102" y="76"/>
                    <a:pt x="102" y="76"/>
                    <a:pt x="102" y="76"/>
                  </a:cubicBezTo>
                  <a:cubicBezTo>
                    <a:pt x="94" y="83"/>
                    <a:pt x="86" y="90"/>
                    <a:pt x="80" y="98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81" y="85"/>
                    <a:pt x="89" y="77"/>
                    <a:pt x="98" y="70"/>
                  </a:cubicBezTo>
                  <a:cubicBezTo>
                    <a:pt x="102" y="76"/>
                    <a:pt x="102" y="76"/>
                    <a:pt x="102" y="76"/>
                  </a:cubicBezTo>
                  <a:close/>
                  <a:moveTo>
                    <a:pt x="76" y="103"/>
                  </a:moveTo>
                  <a:cubicBezTo>
                    <a:pt x="76" y="103"/>
                    <a:pt x="76" y="103"/>
                    <a:pt x="76" y="103"/>
                  </a:cubicBezTo>
                  <a:cubicBezTo>
                    <a:pt x="69" y="112"/>
                    <a:pt x="64" y="121"/>
                    <a:pt x="60" y="130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7" y="117"/>
                    <a:pt x="63" y="107"/>
                    <a:pt x="70" y="98"/>
                  </a:cubicBezTo>
                  <a:cubicBezTo>
                    <a:pt x="76" y="103"/>
                    <a:pt x="76" y="103"/>
                    <a:pt x="76" y="103"/>
                  </a:cubicBezTo>
                  <a:close/>
                  <a:moveTo>
                    <a:pt x="57" y="136"/>
                  </a:moveTo>
                  <a:cubicBezTo>
                    <a:pt x="57" y="136"/>
                    <a:pt x="57" y="136"/>
                    <a:pt x="57" y="136"/>
                  </a:cubicBezTo>
                  <a:cubicBezTo>
                    <a:pt x="53" y="146"/>
                    <a:pt x="50" y="156"/>
                    <a:pt x="48" y="166"/>
                  </a:cubicBezTo>
                  <a:cubicBezTo>
                    <a:pt x="41" y="165"/>
                    <a:pt x="41" y="165"/>
                    <a:pt x="41" y="165"/>
                  </a:cubicBezTo>
                  <a:cubicBezTo>
                    <a:pt x="43" y="154"/>
                    <a:pt x="46" y="143"/>
                    <a:pt x="50" y="133"/>
                  </a:cubicBezTo>
                  <a:cubicBezTo>
                    <a:pt x="57" y="136"/>
                    <a:pt x="57" y="136"/>
                    <a:pt x="57" y="136"/>
                  </a:cubicBezTo>
                  <a:close/>
                  <a:moveTo>
                    <a:pt x="47" y="173"/>
                  </a:moveTo>
                  <a:cubicBezTo>
                    <a:pt x="47" y="173"/>
                    <a:pt x="47" y="173"/>
                    <a:pt x="47" y="173"/>
                  </a:cubicBezTo>
                  <a:cubicBezTo>
                    <a:pt x="46" y="183"/>
                    <a:pt x="46" y="194"/>
                    <a:pt x="47" y="204"/>
                  </a:cubicBezTo>
                  <a:cubicBezTo>
                    <a:pt x="39" y="205"/>
                    <a:pt x="39" y="205"/>
                    <a:pt x="39" y="205"/>
                  </a:cubicBezTo>
                  <a:cubicBezTo>
                    <a:pt x="38" y="194"/>
                    <a:pt x="38" y="183"/>
                    <a:pt x="40" y="172"/>
                  </a:cubicBezTo>
                  <a:cubicBezTo>
                    <a:pt x="47" y="173"/>
                    <a:pt x="47" y="173"/>
                    <a:pt x="47" y="173"/>
                  </a:cubicBezTo>
                  <a:close/>
                  <a:moveTo>
                    <a:pt x="47" y="211"/>
                  </a:moveTo>
                  <a:cubicBezTo>
                    <a:pt x="47" y="211"/>
                    <a:pt x="47" y="211"/>
                    <a:pt x="47" y="211"/>
                  </a:cubicBezTo>
                  <a:cubicBezTo>
                    <a:pt x="49" y="221"/>
                    <a:pt x="51" y="231"/>
                    <a:pt x="55" y="241"/>
                  </a:cubicBezTo>
                  <a:cubicBezTo>
                    <a:pt x="48" y="244"/>
                    <a:pt x="48" y="244"/>
                    <a:pt x="48" y="244"/>
                  </a:cubicBezTo>
                  <a:cubicBezTo>
                    <a:pt x="44" y="233"/>
                    <a:pt x="41" y="222"/>
                    <a:pt x="40" y="212"/>
                  </a:cubicBezTo>
                  <a:cubicBezTo>
                    <a:pt x="47" y="211"/>
                    <a:pt x="47" y="211"/>
                    <a:pt x="47" y="211"/>
                  </a:cubicBezTo>
                  <a:close/>
                  <a:moveTo>
                    <a:pt x="58" y="247"/>
                  </a:moveTo>
                  <a:cubicBezTo>
                    <a:pt x="58" y="247"/>
                    <a:pt x="58" y="247"/>
                    <a:pt x="58" y="247"/>
                  </a:cubicBezTo>
                  <a:cubicBezTo>
                    <a:pt x="62" y="257"/>
                    <a:pt x="67" y="266"/>
                    <a:pt x="73" y="275"/>
                  </a:cubicBezTo>
                  <a:cubicBezTo>
                    <a:pt x="66" y="279"/>
                    <a:pt x="66" y="279"/>
                    <a:pt x="66" y="279"/>
                  </a:cubicBezTo>
                  <a:cubicBezTo>
                    <a:pt x="60" y="270"/>
                    <a:pt x="55" y="261"/>
                    <a:pt x="50" y="250"/>
                  </a:cubicBezTo>
                  <a:cubicBezTo>
                    <a:pt x="58" y="247"/>
                    <a:pt x="58" y="247"/>
                    <a:pt x="58" y="247"/>
                  </a:cubicBezTo>
                  <a:close/>
                  <a:moveTo>
                    <a:pt x="77" y="280"/>
                  </a:moveTo>
                  <a:cubicBezTo>
                    <a:pt x="77" y="280"/>
                    <a:pt x="77" y="280"/>
                    <a:pt x="77" y="280"/>
                  </a:cubicBezTo>
                  <a:cubicBezTo>
                    <a:pt x="83" y="288"/>
                    <a:pt x="90" y="296"/>
                    <a:pt x="98" y="302"/>
                  </a:cubicBezTo>
                  <a:cubicBezTo>
                    <a:pt x="93" y="308"/>
                    <a:pt x="93" y="308"/>
                    <a:pt x="93" y="308"/>
                  </a:cubicBezTo>
                  <a:cubicBezTo>
                    <a:pt x="85" y="301"/>
                    <a:pt x="77" y="293"/>
                    <a:pt x="70" y="285"/>
                  </a:cubicBezTo>
                  <a:cubicBezTo>
                    <a:pt x="77" y="280"/>
                    <a:pt x="77" y="280"/>
                    <a:pt x="77" y="280"/>
                  </a:cubicBezTo>
                  <a:close/>
                  <a:moveTo>
                    <a:pt x="104" y="307"/>
                  </a:moveTo>
                  <a:cubicBezTo>
                    <a:pt x="104" y="307"/>
                    <a:pt x="104" y="307"/>
                    <a:pt x="104" y="307"/>
                  </a:cubicBezTo>
                  <a:cubicBezTo>
                    <a:pt x="112" y="313"/>
                    <a:pt x="121" y="318"/>
                    <a:pt x="130" y="323"/>
                  </a:cubicBezTo>
                  <a:cubicBezTo>
                    <a:pt x="127" y="330"/>
                    <a:pt x="127" y="330"/>
                    <a:pt x="127" y="330"/>
                  </a:cubicBezTo>
                  <a:cubicBezTo>
                    <a:pt x="117" y="325"/>
                    <a:pt x="108" y="319"/>
                    <a:pt x="99" y="313"/>
                  </a:cubicBezTo>
                  <a:cubicBezTo>
                    <a:pt x="104" y="307"/>
                    <a:pt x="104" y="307"/>
                    <a:pt x="104" y="307"/>
                  </a:cubicBezTo>
                  <a:close/>
                  <a:moveTo>
                    <a:pt x="137" y="325"/>
                  </a:moveTo>
                  <a:cubicBezTo>
                    <a:pt x="137" y="325"/>
                    <a:pt x="137" y="325"/>
                    <a:pt x="137" y="325"/>
                  </a:cubicBezTo>
                  <a:cubicBezTo>
                    <a:pt x="146" y="329"/>
                    <a:pt x="156" y="332"/>
                    <a:pt x="166" y="334"/>
                  </a:cubicBezTo>
                  <a:cubicBezTo>
                    <a:pt x="165" y="342"/>
                    <a:pt x="165" y="342"/>
                    <a:pt x="165" y="342"/>
                  </a:cubicBezTo>
                  <a:cubicBezTo>
                    <a:pt x="154" y="340"/>
                    <a:pt x="144" y="337"/>
                    <a:pt x="133" y="332"/>
                  </a:cubicBezTo>
                  <a:cubicBezTo>
                    <a:pt x="137" y="325"/>
                    <a:pt x="137" y="325"/>
                    <a:pt x="137" y="325"/>
                  </a:cubicBezTo>
                  <a:close/>
                  <a:moveTo>
                    <a:pt x="173" y="335"/>
                  </a:moveTo>
                  <a:cubicBezTo>
                    <a:pt x="173" y="335"/>
                    <a:pt x="173" y="335"/>
                    <a:pt x="173" y="335"/>
                  </a:cubicBezTo>
                  <a:cubicBezTo>
                    <a:pt x="183" y="336"/>
                    <a:pt x="194" y="336"/>
                    <a:pt x="204" y="336"/>
                  </a:cubicBezTo>
                  <a:cubicBezTo>
                    <a:pt x="205" y="343"/>
                    <a:pt x="205" y="343"/>
                    <a:pt x="205" y="343"/>
                  </a:cubicBezTo>
                  <a:cubicBezTo>
                    <a:pt x="194" y="344"/>
                    <a:pt x="183" y="344"/>
                    <a:pt x="172" y="343"/>
                  </a:cubicBezTo>
                  <a:cubicBezTo>
                    <a:pt x="173" y="335"/>
                    <a:pt x="173" y="335"/>
                    <a:pt x="173" y="335"/>
                  </a:cubicBezTo>
                  <a:close/>
                  <a:moveTo>
                    <a:pt x="211" y="335"/>
                  </a:moveTo>
                  <a:cubicBezTo>
                    <a:pt x="211" y="335"/>
                    <a:pt x="211" y="335"/>
                    <a:pt x="211" y="335"/>
                  </a:cubicBezTo>
                  <a:cubicBezTo>
                    <a:pt x="221" y="333"/>
                    <a:pt x="231" y="331"/>
                    <a:pt x="241" y="327"/>
                  </a:cubicBezTo>
                  <a:cubicBezTo>
                    <a:pt x="244" y="334"/>
                    <a:pt x="244" y="334"/>
                    <a:pt x="244" y="334"/>
                  </a:cubicBezTo>
                  <a:cubicBezTo>
                    <a:pt x="233" y="338"/>
                    <a:pt x="223" y="341"/>
                    <a:pt x="212" y="342"/>
                  </a:cubicBezTo>
                  <a:cubicBezTo>
                    <a:pt x="211" y="335"/>
                    <a:pt x="211" y="335"/>
                    <a:pt x="211" y="335"/>
                  </a:cubicBezTo>
                  <a:close/>
                  <a:moveTo>
                    <a:pt x="248" y="325"/>
                  </a:moveTo>
                  <a:cubicBezTo>
                    <a:pt x="248" y="325"/>
                    <a:pt x="248" y="325"/>
                    <a:pt x="248" y="325"/>
                  </a:cubicBezTo>
                  <a:cubicBezTo>
                    <a:pt x="257" y="321"/>
                    <a:pt x="266" y="316"/>
                    <a:pt x="275" y="310"/>
                  </a:cubicBezTo>
                  <a:cubicBezTo>
                    <a:pt x="279" y="316"/>
                    <a:pt x="279" y="316"/>
                    <a:pt x="279" y="316"/>
                  </a:cubicBezTo>
                  <a:cubicBezTo>
                    <a:pt x="271" y="322"/>
                    <a:pt x="261" y="328"/>
                    <a:pt x="250" y="332"/>
                  </a:cubicBezTo>
                  <a:cubicBezTo>
                    <a:pt x="248" y="325"/>
                    <a:pt x="248" y="325"/>
                    <a:pt x="248" y="325"/>
                  </a:cubicBezTo>
                  <a:close/>
                  <a:moveTo>
                    <a:pt x="280" y="306"/>
                  </a:moveTo>
                  <a:cubicBezTo>
                    <a:pt x="280" y="306"/>
                    <a:pt x="280" y="306"/>
                    <a:pt x="280" y="306"/>
                  </a:cubicBezTo>
                  <a:cubicBezTo>
                    <a:pt x="289" y="299"/>
                    <a:pt x="296" y="292"/>
                    <a:pt x="303" y="284"/>
                  </a:cubicBezTo>
                  <a:cubicBezTo>
                    <a:pt x="309" y="289"/>
                    <a:pt x="309" y="289"/>
                    <a:pt x="309" y="289"/>
                  </a:cubicBezTo>
                  <a:cubicBezTo>
                    <a:pt x="302" y="297"/>
                    <a:pt x="294" y="305"/>
                    <a:pt x="285" y="312"/>
                  </a:cubicBezTo>
                  <a:cubicBezTo>
                    <a:pt x="280" y="306"/>
                    <a:pt x="280" y="306"/>
                    <a:pt x="280" y="306"/>
                  </a:cubicBezTo>
                  <a:close/>
                  <a:moveTo>
                    <a:pt x="307" y="279"/>
                  </a:moveTo>
                  <a:cubicBezTo>
                    <a:pt x="307" y="279"/>
                    <a:pt x="307" y="279"/>
                    <a:pt x="307" y="279"/>
                  </a:cubicBezTo>
                  <a:cubicBezTo>
                    <a:pt x="313" y="270"/>
                    <a:pt x="319" y="261"/>
                    <a:pt x="323" y="252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5" y="265"/>
                    <a:pt x="320" y="275"/>
                    <a:pt x="313" y="283"/>
                  </a:cubicBezTo>
                  <a:cubicBezTo>
                    <a:pt x="307" y="279"/>
                    <a:pt x="307" y="279"/>
                    <a:pt x="307" y="279"/>
                  </a:cubicBezTo>
                  <a:close/>
                  <a:moveTo>
                    <a:pt x="326" y="246"/>
                  </a:moveTo>
                  <a:cubicBezTo>
                    <a:pt x="326" y="246"/>
                    <a:pt x="326" y="246"/>
                    <a:pt x="326" y="246"/>
                  </a:cubicBezTo>
                  <a:cubicBezTo>
                    <a:pt x="330" y="236"/>
                    <a:pt x="332" y="226"/>
                    <a:pt x="334" y="216"/>
                  </a:cubicBezTo>
                  <a:cubicBezTo>
                    <a:pt x="342" y="217"/>
                    <a:pt x="342" y="217"/>
                    <a:pt x="342" y="217"/>
                  </a:cubicBezTo>
                  <a:cubicBezTo>
                    <a:pt x="340" y="228"/>
                    <a:pt x="337" y="239"/>
                    <a:pt x="333" y="249"/>
                  </a:cubicBezTo>
                  <a:cubicBezTo>
                    <a:pt x="326" y="246"/>
                    <a:pt x="326" y="246"/>
                    <a:pt x="326" y="246"/>
                  </a:cubicBezTo>
                  <a:close/>
                  <a:moveTo>
                    <a:pt x="335" y="209"/>
                  </a:moveTo>
                  <a:cubicBezTo>
                    <a:pt x="335" y="209"/>
                    <a:pt x="335" y="209"/>
                    <a:pt x="335" y="209"/>
                  </a:cubicBezTo>
                  <a:cubicBezTo>
                    <a:pt x="337" y="199"/>
                    <a:pt x="337" y="188"/>
                    <a:pt x="336" y="178"/>
                  </a:cubicBezTo>
                  <a:cubicBezTo>
                    <a:pt x="344" y="177"/>
                    <a:pt x="344" y="177"/>
                    <a:pt x="344" y="177"/>
                  </a:cubicBezTo>
                  <a:cubicBezTo>
                    <a:pt x="345" y="188"/>
                    <a:pt x="344" y="199"/>
                    <a:pt x="343" y="210"/>
                  </a:cubicBezTo>
                  <a:cubicBezTo>
                    <a:pt x="335" y="209"/>
                    <a:pt x="335" y="209"/>
                    <a:pt x="335" y="209"/>
                  </a:cubicBezTo>
                  <a:close/>
                  <a:moveTo>
                    <a:pt x="335" y="171"/>
                  </a:moveTo>
                  <a:cubicBezTo>
                    <a:pt x="335" y="171"/>
                    <a:pt x="335" y="171"/>
                    <a:pt x="335" y="171"/>
                  </a:cubicBezTo>
                  <a:cubicBezTo>
                    <a:pt x="334" y="161"/>
                    <a:pt x="331" y="151"/>
                    <a:pt x="328" y="141"/>
                  </a:cubicBezTo>
                  <a:cubicBezTo>
                    <a:pt x="335" y="138"/>
                    <a:pt x="335" y="138"/>
                    <a:pt x="335" y="138"/>
                  </a:cubicBezTo>
                  <a:cubicBezTo>
                    <a:pt x="339" y="149"/>
                    <a:pt x="341" y="159"/>
                    <a:pt x="343" y="170"/>
                  </a:cubicBezTo>
                  <a:cubicBezTo>
                    <a:pt x="335" y="171"/>
                    <a:pt x="335" y="171"/>
                    <a:pt x="335" y="171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53" y="199"/>
                    <a:pt x="239" y="231"/>
                    <a:pt x="211" y="242"/>
                  </a:cubicBezTo>
                  <a:cubicBezTo>
                    <a:pt x="183" y="253"/>
                    <a:pt x="152" y="239"/>
                    <a:pt x="140" y="211"/>
                  </a:cubicBezTo>
                  <a:cubicBezTo>
                    <a:pt x="129" y="183"/>
                    <a:pt x="143" y="151"/>
                    <a:pt x="171" y="140"/>
                  </a:cubicBezTo>
                  <a:cubicBezTo>
                    <a:pt x="199" y="129"/>
                    <a:pt x="231" y="143"/>
                    <a:pt x="242" y="171"/>
                  </a:cubicBezTo>
                  <a:close/>
                  <a:moveTo>
                    <a:pt x="214" y="177"/>
                  </a:moveTo>
                  <a:cubicBezTo>
                    <a:pt x="214" y="177"/>
                    <a:pt x="214" y="177"/>
                    <a:pt x="214" y="177"/>
                  </a:cubicBezTo>
                  <a:cubicBezTo>
                    <a:pt x="219" y="175"/>
                    <a:pt x="219" y="175"/>
                    <a:pt x="219" y="175"/>
                  </a:cubicBezTo>
                  <a:cubicBezTo>
                    <a:pt x="222" y="184"/>
                    <a:pt x="222" y="184"/>
                    <a:pt x="222" y="184"/>
                  </a:cubicBezTo>
                  <a:cubicBezTo>
                    <a:pt x="217" y="186"/>
                    <a:pt x="217" y="186"/>
                    <a:pt x="217" y="186"/>
                  </a:cubicBezTo>
                  <a:cubicBezTo>
                    <a:pt x="219" y="198"/>
                    <a:pt x="213" y="211"/>
                    <a:pt x="201" y="215"/>
                  </a:cubicBezTo>
                  <a:cubicBezTo>
                    <a:pt x="187" y="221"/>
                    <a:pt x="172" y="214"/>
                    <a:pt x="167" y="201"/>
                  </a:cubicBezTo>
                  <a:cubicBezTo>
                    <a:pt x="162" y="187"/>
                    <a:pt x="168" y="172"/>
                    <a:pt x="182" y="167"/>
                  </a:cubicBezTo>
                  <a:cubicBezTo>
                    <a:pt x="194" y="162"/>
                    <a:pt x="207" y="167"/>
                    <a:pt x="214" y="177"/>
                  </a:cubicBezTo>
                  <a:close/>
                  <a:moveTo>
                    <a:pt x="250" y="168"/>
                  </a:moveTo>
                  <a:cubicBezTo>
                    <a:pt x="250" y="168"/>
                    <a:pt x="250" y="168"/>
                    <a:pt x="250" y="168"/>
                  </a:cubicBezTo>
                  <a:cubicBezTo>
                    <a:pt x="250" y="168"/>
                    <a:pt x="251" y="169"/>
                    <a:pt x="251" y="169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51" y="169"/>
                    <a:pt x="251" y="169"/>
                    <a:pt x="251" y="169"/>
                  </a:cubicBezTo>
                  <a:cubicBezTo>
                    <a:pt x="251" y="170"/>
                    <a:pt x="251" y="170"/>
                    <a:pt x="251" y="171"/>
                  </a:cubicBezTo>
                  <a:cubicBezTo>
                    <a:pt x="251" y="171"/>
                    <a:pt x="251" y="171"/>
                    <a:pt x="251" y="171"/>
                  </a:cubicBezTo>
                  <a:cubicBezTo>
                    <a:pt x="251" y="171"/>
                    <a:pt x="251" y="171"/>
                    <a:pt x="251" y="171"/>
                  </a:cubicBezTo>
                  <a:cubicBezTo>
                    <a:pt x="251" y="171"/>
                    <a:pt x="251" y="171"/>
                    <a:pt x="251" y="171"/>
                  </a:cubicBezTo>
                  <a:cubicBezTo>
                    <a:pt x="252" y="174"/>
                    <a:pt x="253" y="177"/>
                    <a:pt x="254" y="180"/>
                  </a:cubicBezTo>
                  <a:cubicBezTo>
                    <a:pt x="254" y="180"/>
                    <a:pt x="254" y="180"/>
                    <a:pt x="254" y="180"/>
                  </a:cubicBezTo>
                  <a:cubicBezTo>
                    <a:pt x="254" y="181"/>
                    <a:pt x="254" y="181"/>
                    <a:pt x="254" y="181"/>
                  </a:cubicBezTo>
                  <a:cubicBezTo>
                    <a:pt x="254" y="181"/>
                    <a:pt x="254" y="181"/>
                    <a:pt x="254" y="181"/>
                  </a:cubicBezTo>
                  <a:cubicBezTo>
                    <a:pt x="254" y="181"/>
                    <a:pt x="254" y="181"/>
                    <a:pt x="254" y="181"/>
                  </a:cubicBezTo>
                  <a:cubicBezTo>
                    <a:pt x="254" y="182"/>
                    <a:pt x="254" y="182"/>
                    <a:pt x="254" y="182"/>
                  </a:cubicBezTo>
                  <a:cubicBezTo>
                    <a:pt x="254" y="182"/>
                    <a:pt x="254" y="182"/>
                    <a:pt x="254" y="182"/>
                  </a:cubicBezTo>
                  <a:cubicBezTo>
                    <a:pt x="254" y="182"/>
                    <a:pt x="254" y="182"/>
                    <a:pt x="254" y="182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83"/>
                    <a:pt x="254" y="183"/>
                    <a:pt x="254" y="183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4"/>
                    <a:pt x="254" y="184"/>
                    <a:pt x="254" y="184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5"/>
                    <a:pt x="254" y="185"/>
                    <a:pt x="254" y="185"/>
                  </a:cubicBezTo>
                  <a:cubicBezTo>
                    <a:pt x="254" y="186"/>
                    <a:pt x="254" y="186"/>
                    <a:pt x="254" y="186"/>
                  </a:cubicBezTo>
                  <a:cubicBezTo>
                    <a:pt x="254" y="186"/>
                    <a:pt x="254" y="186"/>
                    <a:pt x="254" y="186"/>
                  </a:cubicBezTo>
                  <a:cubicBezTo>
                    <a:pt x="254" y="186"/>
                    <a:pt x="254" y="186"/>
                    <a:pt x="254" y="186"/>
                  </a:cubicBezTo>
                  <a:cubicBezTo>
                    <a:pt x="255" y="186"/>
                    <a:pt x="255" y="186"/>
                    <a:pt x="255" y="186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87"/>
                    <a:pt x="255" y="187"/>
                    <a:pt x="255" y="187"/>
                  </a:cubicBezTo>
                  <a:cubicBezTo>
                    <a:pt x="255" y="190"/>
                    <a:pt x="255" y="194"/>
                    <a:pt x="254" y="197"/>
                  </a:cubicBezTo>
                  <a:cubicBezTo>
                    <a:pt x="254" y="197"/>
                    <a:pt x="254" y="197"/>
                    <a:pt x="254" y="197"/>
                  </a:cubicBezTo>
                  <a:cubicBezTo>
                    <a:pt x="254" y="197"/>
                    <a:pt x="254" y="197"/>
                    <a:pt x="254" y="197"/>
                  </a:cubicBezTo>
                  <a:cubicBezTo>
                    <a:pt x="254" y="197"/>
                    <a:pt x="254" y="197"/>
                    <a:pt x="254" y="197"/>
                  </a:cubicBezTo>
                  <a:cubicBezTo>
                    <a:pt x="254" y="198"/>
                    <a:pt x="254" y="198"/>
                    <a:pt x="254" y="198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4" y="199"/>
                    <a:pt x="254" y="199"/>
                    <a:pt x="254" y="199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54" y="200"/>
                    <a:pt x="254" y="200"/>
                    <a:pt x="254" y="200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4" y="202"/>
                    <a:pt x="254" y="202"/>
                    <a:pt x="254" y="202"/>
                  </a:cubicBezTo>
                  <a:cubicBezTo>
                    <a:pt x="254" y="202"/>
                    <a:pt x="254" y="202"/>
                    <a:pt x="254" y="202"/>
                  </a:cubicBezTo>
                  <a:cubicBezTo>
                    <a:pt x="254" y="202"/>
                    <a:pt x="254" y="202"/>
                    <a:pt x="254" y="202"/>
                  </a:cubicBezTo>
                  <a:cubicBezTo>
                    <a:pt x="254" y="202"/>
                    <a:pt x="254" y="202"/>
                    <a:pt x="254" y="202"/>
                  </a:cubicBezTo>
                  <a:cubicBezTo>
                    <a:pt x="254" y="202"/>
                    <a:pt x="254" y="202"/>
                    <a:pt x="254" y="202"/>
                  </a:cubicBezTo>
                  <a:cubicBezTo>
                    <a:pt x="254" y="203"/>
                    <a:pt x="254" y="203"/>
                    <a:pt x="254" y="203"/>
                  </a:cubicBezTo>
                  <a:cubicBezTo>
                    <a:pt x="254" y="203"/>
                    <a:pt x="254" y="203"/>
                    <a:pt x="254" y="203"/>
                  </a:cubicBezTo>
                  <a:cubicBezTo>
                    <a:pt x="254" y="203"/>
                    <a:pt x="254" y="203"/>
                    <a:pt x="254" y="203"/>
                  </a:cubicBezTo>
                  <a:cubicBezTo>
                    <a:pt x="254" y="203"/>
                    <a:pt x="254" y="203"/>
                    <a:pt x="254" y="203"/>
                  </a:cubicBezTo>
                  <a:cubicBezTo>
                    <a:pt x="253" y="204"/>
                    <a:pt x="253" y="204"/>
                    <a:pt x="253" y="204"/>
                  </a:cubicBezTo>
                  <a:cubicBezTo>
                    <a:pt x="253" y="207"/>
                    <a:pt x="252" y="210"/>
                    <a:pt x="251" y="213"/>
                  </a:cubicBezTo>
                  <a:cubicBezTo>
                    <a:pt x="251" y="213"/>
                    <a:pt x="251" y="213"/>
                    <a:pt x="251" y="213"/>
                  </a:cubicBezTo>
                  <a:cubicBezTo>
                    <a:pt x="251" y="214"/>
                    <a:pt x="251" y="214"/>
                    <a:pt x="251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4"/>
                    <a:pt x="250" y="214"/>
                    <a:pt x="250" y="214"/>
                  </a:cubicBezTo>
                  <a:cubicBezTo>
                    <a:pt x="250" y="215"/>
                    <a:pt x="250" y="215"/>
                    <a:pt x="250" y="215"/>
                  </a:cubicBezTo>
                  <a:cubicBezTo>
                    <a:pt x="250" y="215"/>
                    <a:pt x="250" y="215"/>
                    <a:pt x="250" y="215"/>
                  </a:cubicBezTo>
                  <a:cubicBezTo>
                    <a:pt x="250" y="215"/>
                    <a:pt x="250" y="215"/>
                    <a:pt x="250" y="215"/>
                  </a:cubicBezTo>
                  <a:cubicBezTo>
                    <a:pt x="250" y="215"/>
                    <a:pt x="250" y="215"/>
                    <a:pt x="250" y="215"/>
                  </a:cubicBezTo>
                  <a:cubicBezTo>
                    <a:pt x="250" y="215"/>
                    <a:pt x="250" y="215"/>
                    <a:pt x="250" y="215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50" y="216"/>
                    <a:pt x="250" y="216"/>
                    <a:pt x="250" y="216"/>
                  </a:cubicBezTo>
                  <a:cubicBezTo>
                    <a:pt x="249" y="216"/>
                    <a:pt x="249" y="216"/>
                    <a:pt x="249" y="216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7"/>
                    <a:pt x="249" y="217"/>
                    <a:pt x="249" y="217"/>
                  </a:cubicBezTo>
                  <a:cubicBezTo>
                    <a:pt x="249" y="218"/>
                    <a:pt x="249" y="218"/>
                    <a:pt x="249" y="218"/>
                  </a:cubicBezTo>
                  <a:cubicBezTo>
                    <a:pt x="249" y="218"/>
                    <a:pt x="249" y="218"/>
                    <a:pt x="249" y="218"/>
                  </a:cubicBezTo>
                  <a:cubicBezTo>
                    <a:pt x="249" y="218"/>
                    <a:pt x="249" y="218"/>
                    <a:pt x="249" y="218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7" y="222"/>
                    <a:pt x="245" y="225"/>
                    <a:pt x="243" y="228"/>
                  </a:cubicBezTo>
                  <a:cubicBezTo>
                    <a:pt x="243" y="228"/>
                    <a:pt x="243" y="228"/>
                    <a:pt x="243" y="228"/>
                  </a:cubicBezTo>
                  <a:cubicBezTo>
                    <a:pt x="243" y="228"/>
                    <a:pt x="243" y="228"/>
                    <a:pt x="243" y="228"/>
                  </a:cubicBezTo>
                  <a:cubicBezTo>
                    <a:pt x="242" y="228"/>
                    <a:pt x="242" y="228"/>
                    <a:pt x="242" y="228"/>
                  </a:cubicBezTo>
                  <a:cubicBezTo>
                    <a:pt x="242" y="228"/>
                    <a:pt x="242" y="228"/>
                    <a:pt x="242" y="228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29"/>
                    <a:pt x="242" y="229"/>
                    <a:pt x="242" y="229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0"/>
                    <a:pt x="241" y="230"/>
                    <a:pt x="241" y="230"/>
                  </a:cubicBezTo>
                  <a:cubicBezTo>
                    <a:pt x="241" y="231"/>
                    <a:pt x="241" y="231"/>
                    <a:pt x="241" y="231"/>
                  </a:cubicBezTo>
                  <a:cubicBezTo>
                    <a:pt x="241" y="231"/>
                    <a:pt x="241" y="231"/>
                    <a:pt x="241" y="231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40" y="232"/>
                    <a:pt x="240" y="232"/>
                    <a:pt x="240" y="232"/>
                  </a:cubicBezTo>
                  <a:cubicBezTo>
                    <a:pt x="239" y="232"/>
                    <a:pt x="239" y="232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7" y="235"/>
                    <a:pt x="234" y="238"/>
                    <a:pt x="232" y="240"/>
                  </a:cubicBezTo>
                  <a:cubicBezTo>
                    <a:pt x="232" y="240"/>
                    <a:pt x="232" y="240"/>
                    <a:pt x="232" y="240"/>
                  </a:cubicBezTo>
                  <a:cubicBezTo>
                    <a:pt x="232" y="240"/>
                    <a:pt x="232" y="240"/>
                    <a:pt x="232" y="240"/>
                  </a:cubicBezTo>
                  <a:cubicBezTo>
                    <a:pt x="231" y="240"/>
                    <a:pt x="231" y="240"/>
                    <a:pt x="231" y="240"/>
                  </a:cubicBezTo>
                  <a:cubicBezTo>
                    <a:pt x="231" y="240"/>
                    <a:pt x="231" y="240"/>
                    <a:pt x="231" y="240"/>
                  </a:cubicBezTo>
                  <a:cubicBezTo>
                    <a:pt x="231" y="240"/>
                    <a:pt x="231" y="240"/>
                    <a:pt x="231" y="240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7" y="243"/>
                    <a:pt x="227" y="243"/>
                    <a:pt x="227" y="243"/>
                  </a:cubicBezTo>
                  <a:cubicBezTo>
                    <a:pt x="227" y="243"/>
                    <a:pt x="227" y="243"/>
                    <a:pt x="227" y="243"/>
                  </a:cubicBezTo>
                  <a:cubicBezTo>
                    <a:pt x="227" y="243"/>
                    <a:pt x="227" y="243"/>
                    <a:pt x="227" y="243"/>
                  </a:cubicBezTo>
                  <a:cubicBezTo>
                    <a:pt x="227" y="244"/>
                    <a:pt x="227" y="244"/>
                    <a:pt x="227" y="244"/>
                  </a:cubicBezTo>
                  <a:cubicBezTo>
                    <a:pt x="227" y="244"/>
                    <a:pt x="227" y="244"/>
                    <a:pt x="227" y="244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6" y="244"/>
                    <a:pt x="226" y="244"/>
                    <a:pt x="226" y="244"/>
                  </a:cubicBezTo>
                  <a:cubicBezTo>
                    <a:pt x="224" y="246"/>
                    <a:pt x="221" y="247"/>
                    <a:pt x="218" y="249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7" y="249"/>
                  </a:cubicBezTo>
                  <a:cubicBezTo>
                    <a:pt x="217" y="249"/>
                    <a:pt x="217" y="249"/>
                    <a:pt x="216" y="249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6" y="249"/>
                    <a:pt x="216" y="249"/>
                    <a:pt x="216" y="249"/>
                  </a:cubicBezTo>
                  <a:cubicBezTo>
                    <a:pt x="215" y="250"/>
                    <a:pt x="215" y="250"/>
                    <a:pt x="215" y="250"/>
                  </a:cubicBezTo>
                  <a:cubicBezTo>
                    <a:pt x="214" y="250"/>
                    <a:pt x="214" y="250"/>
                    <a:pt x="213" y="251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3" y="251"/>
                    <a:pt x="213" y="251"/>
                    <a:pt x="213" y="251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2" y="251"/>
                    <a:pt x="212" y="251"/>
                    <a:pt x="212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11" y="251"/>
                    <a:pt x="211" y="251"/>
                    <a:pt x="211" y="251"/>
                  </a:cubicBezTo>
                  <a:cubicBezTo>
                    <a:pt x="208" y="252"/>
                    <a:pt x="205" y="253"/>
                    <a:pt x="202" y="254"/>
                  </a:cubicBezTo>
                  <a:cubicBezTo>
                    <a:pt x="202" y="254"/>
                    <a:pt x="202" y="254"/>
                    <a:pt x="202" y="254"/>
                  </a:cubicBezTo>
                  <a:cubicBezTo>
                    <a:pt x="201" y="254"/>
                    <a:pt x="201" y="254"/>
                    <a:pt x="201" y="254"/>
                  </a:cubicBezTo>
                  <a:cubicBezTo>
                    <a:pt x="201" y="254"/>
                    <a:pt x="201" y="254"/>
                    <a:pt x="201" y="254"/>
                  </a:cubicBezTo>
                  <a:cubicBezTo>
                    <a:pt x="201" y="254"/>
                    <a:pt x="201" y="254"/>
                    <a:pt x="201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200" y="254"/>
                    <a:pt x="200" y="254"/>
                    <a:pt x="200" y="25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199" y="254"/>
                    <a:pt x="199" y="254"/>
                    <a:pt x="199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8" y="254"/>
                    <a:pt x="198" y="254"/>
                    <a:pt x="198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7" y="254"/>
                    <a:pt x="197" y="254"/>
                    <a:pt x="197" y="254"/>
                  </a:cubicBezTo>
                  <a:cubicBezTo>
                    <a:pt x="196" y="254"/>
                    <a:pt x="196" y="254"/>
                    <a:pt x="196" y="25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195" y="254"/>
                    <a:pt x="195" y="254"/>
                    <a:pt x="195" y="254"/>
                  </a:cubicBezTo>
                  <a:cubicBezTo>
                    <a:pt x="192" y="254"/>
                    <a:pt x="189" y="254"/>
                    <a:pt x="185" y="254"/>
                  </a:cubicBezTo>
                  <a:cubicBezTo>
                    <a:pt x="185" y="254"/>
                    <a:pt x="185" y="254"/>
                    <a:pt x="185" y="254"/>
                  </a:cubicBezTo>
                  <a:cubicBezTo>
                    <a:pt x="185" y="254"/>
                    <a:pt x="185" y="254"/>
                    <a:pt x="185" y="254"/>
                  </a:cubicBezTo>
                  <a:cubicBezTo>
                    <a:pt x="185" y="254"/>
                    <a:pt x="185" y="254"/>
                    <a:pt x="185" y="254"/>
                  </a:cubicBezTo>
                  <a:cubicBezTo>
                    <a:pt x="184" y="254"/>
                    <a:pt x="184" y="254"/>
                    <a:pt x="184" y="254"/>
                  </a:cubicBezTo>
                  <a:cubicBezTo>
                    <a:pt x="183" y="254"/>
                    <a:pt x="183" y="254"/>
                    <a:pt x="183" y="254"/>
                  </a:cubicBezTo>
                  <a:cubicBezTo>
                    <a:pt x="183" y="254"/>
                    <a:pt x="183" y="254"/>
                    <a:pt x="183" y="254"/>
                  </a:cubicBezTo>
                  <a:cubicBezTo>
                    <a:pt x="182" y="254"/>
                    <a:pt x="182" y="254"/>
                    <a:pt x="182" y="254"/>
                  </a:cubicBezTo>
                  <a:cubicBezTo>
                    <a:pt x="182" y="254"/>
                    <a:pt x="182" y="254"/>
                    <a:pt x="182" y="254"/>
                  </a:cubicBezTo>
                  <a:cubicBezTo>
                    <a:pt x="182" y="254"/>
                    <a:pt x="182" y="254"/>
                    <a:pt x="182" y="254"/>
                  </a:cubicBezTo>
                  <a:cubicBezTo>
                    <a:pt x="182" y="254"/>
                    <a:pt x="182" y="254"/>
                    <a:pt x="182" y="254"/>
                  </a:cubicBezTo>
                  <a:cubicBezTo>
                    <a:pt x="182" y="254"/>
                    <a:pt x="182" y="254"/>
                    <a:pt x="182" y="254"/>
                  </a:cubicBezTo>
                  <a:cubicBezTo>
                    <a:pt x="181" y="254"/>
                    <a:pt x="181" y="254"/>
                    <a:pt x="181" y="254"/>
                  </a:cubicBezTo>
                  <a:cubicBezTo>
                    <a:pt x="181" y="254"/>
                    <a:pt x="181" y="254"/>
                    <a:pt x="181" y="254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80" y="253"/>
                    <a:pt x="180" y="253"/>
                    <a:pt x="180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9" y="253"/>
                    <a:pt x="179" y="253"/>
                    <a:pt x="179" y="253"/>
                  </a:cubicBezTo>
                  <a:cubicBezTo>
                    <a:pt x="175" y="252"/>
                    <a:pt x="172" y="252"/>
                    <a:pt x="169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9" y="250"/>
                    <a:pt x="169" y="250"/>
                    <a:pt x="169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8" y="250"/>
                    <a:pt x="168" y="250"/>
                    <a:pt x="168" y="250"/>
                  </a:cubicBezTo>
                  <a:cubicBezTo>
                    <a:pt x="167" y="250"/>
                    <a:pt x="167" y="250"/>
                    <a:pt x="167" y="250"/>
                  </a:cubicBezTo>
                  <a:cubicBezTo>
                    <a:pt x="167" y="250"/>
                    <a:pt x="167" y="250"/>
                    <a:pt x="167" y="250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67" y="249"/>
                    <a:pt x="167" y="249"/>
                    <a:pt x="167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65" y="249"/>
                    <a:pt x="165" y="249"/>
                    <a:pt x="165" y="249"/>
                  </a:cubicBezTo>
                  <a:cubicBezTo>
                    <a:pt x="165" y="249"/>
                    <a:pt x="165" y="249"/>
                    <a:pt x="165" y="249"/>
                  </a:cubicBezTo>
                  <a:cubicBezTo>
                    <a:pt x="165" y="249"/>
                    <a:pt x="165" y="249"/>
                    <a:pt x="165" y="249"/>
                  </a:cubicBezTo>
                  <a:cubicBezTo>
                    <a:pt x="164" y="248"/>
                    <a:pt x="164" y="248"/>
                    <a:pt x="164" y="248"/>
                  </a:cubicBezTo>
                  <a:cubicBezTo>
                    <a:pt x="164" y="248"/>
                    <a:pt x="164" y="248"/>
                    <a:pt x="164" y="248"/>
                  </a:cubicBezTo>
                  <a:cubicBezTo>
                    <a:pt x="164" y="248"/>
                    <a:pt x="164" y="248"/>
                    <a:pt x="164" y="248"/>
                  </a:cubicBezTo>
                  <a:cubicBezTo>
                    <a:pt x="163" y="248"/>
                    <a:pt x="163" y="248"/>
                    <a:pt x="163" y="248"/>
                  </a:cubicBezTo>
                  <a:cubicBezTo>
                    <a:pt x="163" y="248"/>
                    <a:pt x="163" y="248"/>
                    <a:pt x="163" y="248"/>
                  </a:cubicBezTo>
                  <a:cubicBezTo>
                    <a:pt x="163" y="248"/>
                    <a:pt x="163" y="248"/>
                    <a:pt x="163" y="248"/>
                  </a:cubicBezTo>
                  <a:cubicBezTo>
                    <a:pt x="163" y="248"/>
                    <a:pt x="163" y="248"/>
                    <a:pt x="163" y="248"/>
                  </a:cubicBezTo>
                  <a:cubicBezTo>
                    <a:pt x="163" y="248"/>
                    <a:pt x="163" y="248"/>
                    <a:pt x="163" y="248"/>
                  </a:cubicBezTo>
                  <a:cubicBezTo>
                    <a:pt x="160" y="246"/>
                    <a:pt x="157" y="245"/>
                    <a:pt x="155" y="243"/>
                  </a:cubicBezTo>
                  <a:cubicBezTo>
                    <a:pt x="154" y="242"/>
                    <a:pt x="154" y="242"/>
                    <a:pt x="154" y="242"/>
                  </a:cubicBezTo>
                  <a:cubicBezTo>
                    <a:pt x="154" y="242"/>
                    <a:pt x="154" y="242"/>
                    <a:pt x="154" y="242"/>
                  </a:cubicBezTo>
                  <a:cubicBezTo>
                    <a:pt x="154" y="242"/>
                    <a:pt x="154" y="242"/>
                    <a:pt x="154" y="242"/>
                  </a:cubicBezTo>
                  <a:cubicBezTo>
                    <a:pt x="153" y="242"/>
                    <a:pt x="153" y="242"/>
                    <a:pt x="153" y="242"/>
                  </a:cubicBezTo>
                  <a:cubicBezTo>
                    <a:pt x="153" y="242"/>
                    <a:pt x="153" y="242"/>
                    <a:pt x="153" y="242"/>
                  </a:cubicBezTo>
                  <a:cubicBezTo>
                    <a:pt x="153" y="242"/>
                    <a:pt x="153" y="242"/>
                    <a:pt x="153" y="242"/>
                  </a:cubicBezTo>
                  <a:cubicBezTo>
                    <a:pt x="153" y="242"/>
                    <a:pt x="153" y="242"/>
                    <a:pt x="153" y="242"/>
                  </a:cubicBezTo>
                  <a:cubicBezTo>
                    <a:pt x="153" y="242"/>
                    <a:pt x="153" y="242"/>
                    <a:pt x="153" y="242"/>
                  </a:cubicBezTo>
                  <a:cubicBezTo>
                    <a:pt x="153" y="241"/>
                    <a:pt x="153" y="241"/>
                    <a:pt x="153" y="241"/>
                  </a:cubicBezTo>
                  <a:cubicBezTo>
                    <a:pt x="152" y="241"/>
                    <a:pt x="152" y="241"/>
                    <a:pt x="152" y="241"/>
                  </a:cubicBezTo>
                  <a:cubicBezTo>
                    <a:pt x="152" y="241"/>
                    <a:pt x="152" y="241"/>
                    <a:pt x="152" y="241"/>
                  </a:cubicBezTo>
                  <a:cubicBezTo>
                    <a:pt x="152" y="241"/>
                    <a:pt x="152" y="241"/>
                    <a:pt x="152" y="241"/>
                  </a:cubicBezTo>
                  <a:cubicBezTo>
                    <a:pt x="152" y="241"/>
                    <a:pt x="152" y="241"/>
                    <a:pt x="152" y="241"/>
                  </a:cubicBezTo>
                  <a:cubicBezTo>
                    <a:pt x="151" y="240"/>
                    <a:pt x="151" y="240"/>
                    <a:pt x="151" y="240"/>
                  </a:cubicBezTo>
                  <a:cubicBezTo>
                    <a:pt x="151" y="240"/>
                    <a:pt x="151" y="240"/>
                    <a:pt x="151" y="240"/>
                  </a:cubicBezTo>
                  <a:cubicBezTo>
                    <a:pt x="151" y="240"/>
                    <a:pt x="151" y="240"/>
                    <a:pt x="151" y="240"/>
                  </a:cubicBezTo>
                  <a:cubicBezTo>
                    <a:pt x="151" y="240"/>
                    <a:pt x="151" y="240"/>
                    <a:pt x="151" y="240"/>
                  </a:cubicBezTo>
                  <a:cubicBezTo>
                    <a:pt x="151" y="240"/>
                    <a:pt x="151" y="240"/>
                    <a:pt x="151" y="240"/>
                  </a:cubicBezTo>
                  <a:cubicBezTo>
                    <a:pt x="150" y="239"/>
                    <a:pt x="150" y="239"/>
                    <a:pt x="150" y="239"/>
                  </a:cubicBezTo>
                  <a:cubicBezTo>
                    <a:pt x="150" y="239"/>
                    <a:pt x="150" y="239"/>
                    <a:pt x="150" y="239"/>
                  </a:cubicBezTo>
                  <a:cubicBezTo>
                    <a:pt x="150" y="239"/>
                    <a:pt x="150" y="239"/>
                    <a:pt x="150" y="239"/>
                  </a:cubicBezTo>
                  <a:cubicBezTo>
                    <a:pt x="150" y="239"/>
                    <a:pt x="150" y="239"/>
                    <a:pt x="150" y="239"/>
                  </a:cubicBezTo>
                  <a:cubicBezTo>
                    <a:pt x="149" y="239"/>
                    <a:pt x="149" y="239"/>
                    <a:pt x="149" y="239"/>
                  </a:cubicBezTo>
                  <a:cubicBezTo>
                    <a:pt x="149" y="238"/>
                    <a:pt x="149" y="238"/>
                    <a:pt x="149" y="238"/>
                  </a:cubicBezTo>
                  <a:cubicBezTo>
                    <a:pt x="147" y="236"/>
                    <a:pt x="144" y="234"/>
                    <a:pt x="142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2" y="231"/>
                    <a:pt x="142" y="231"/>
                    <a:pt x="142" y="231"/>
                  </a:cubicBezTo>
                  <a:cubicBezTo>
                    <a:pt x="142" y="231"/>
                    <a:pt x="142" y="231"/>
                    <a:pt x="142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141" y="230"/>
                    <a:pt x="141" y="230"/>
                    <a:pt x="141" y="230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140" y="229"/>
                    <a:pt x="140" y="229"/>
                    <a:pt x="140" y="229"/>
                  </a:cubicBezTo>
                  <a:cubicBezTo>
                    <a:pt x="140" y="229"/>
                    <a:pt x="140" y="229"/>
                    <a:pt x="140" y="229"/>
                  </a:cubicBezTo>
                  <a:cubicBezTo>
                    <a:pt x="140" y="229"/>
                    <a:pt x="140" y="229"/>
                    <a:pt x="140" y="229"/>
                  </a:cubicBezTo>
                  <a:cubicBezTo>
                    <a:pt x="140" y="229"/>
                    <a:pt x="140" y="229"/>
                    <a:pt x="140" y="229"/>
                  </a:cubicBezTo>
                  <a:cubicBezTo>
                    <a:pt x="140" y="228"/>
                    <a:pt x="140" y="228"/>
                    <a:pt x="140" y="228"/>
                  </a:cubicBezTo>
                  <a:cubicBezTo>
                    <a:pt x="140" y="228"/>
                    <a:pt x="140" y="228"/>
                    <a:pt x="140" y="228"/>
                  </a:cubicBezTo>
                  <a:cubicBezTo>
                    <a:pt x="140" y="228"/>
                    <a:pt x="140" y="228"/>
                    <a:pt x="140" y="228"/>
                  </a:cubicBezTo>
                  <a:cubicBezTo>
                    <a:pt x="140" y="228"/>
                    <a:pt x="140" y="228"/>
                    <a:pt x="140" y="228"/>
                  </a:cubicBezTo>
                  <a:cubicBezTo>
                    <a:pt x="139" y="228"/>
                    <a:pt x="139" y="228"/>
                    <a:pt x="139" y="228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7"/>
                    <a:pt x="139" y="227"/>
                    <a:pt x="139" y="227"/>
                  </a:cubicBezTo>
                  <a:cubicBezTo>
                    <a:pt x="139" y="226"/>
                    <a:pt x="139" y="226"/>
                    <a:pt x="139" y="226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138" y="226"/>
                    <a:pt x="138" y="226"/>
                    <a:pt x="138" y="226"/>
                  </a:cubicBezTo>
                  <a:cubicBezTo>
                    <a:pt x="137" y="223"/>
                    <a:pt x="135" y="220"/>
                    <a:pt x="134" y="217"/>
                  </a:cubicBezTo>
                  <a:cubicBezTo>
                    <a:pt x="134" y="217"/>
                    <a:pt x="134" y="217"/>
                    <a:pt x="134" y="217"/>
                  </a:cubicBezTo>
                  <a:cubicBezTo>
                    <a:pt x="133" y="217"/>
                    <a:pt x="133" y="217"/>
                    <a:pt x="133" y="217"/>
                  </a:cubicBezTo>
                  <a:cubicBezTo>
                    <a:pt x="133" y="217"/>
                    <a:pt x="133" y="217"/>
                    <a:pt x="133" y="217"/>
                  </a:cubicBezTo>
                  <a:cubicBezTo>
                    <a:pt x="133" y="217"/>
                    <a:pt x="133" y="216"/>
                    <a:pt x="133" y="216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3" y="216"/>
                    <a:pt x="133" y="216"/>
                    <a:pt x="133" y="216"/>
                  </a:cubicBezTo>
                  <a:cubicBezTo>
                    <a:pt x="133" y="215"/>
                    <a:pt x="132" y="215"/>
                    <a:pt x="132" y="214"/>
                  </a:cubicBezTo>
                  <a:cubicBezTo>
                    <a:pt x="132" y="214"/>
                    <a:pt x="132" y="213"/>
                    <a:pt x="132" y="213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132" y="213"/>
                    <a:pt x="132" y="213"/>
                    <a:pt x="132" y="213"/>
                  </a:cubicBezTo>
                  <a:cubicBezTo>
                    <a:pt x="132" y="212"/>
                    <a:pt x="132" y="212"/>
                    <a:pt x="132" y="212"/>
                  </a:cubicBezTo>
                  <a:cubicBezTo>
                    <a:pt x="131" y="212"/>
                    <a:pt x="131" y="212"/>
                    <a:pt x="131" y="211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31" y="211"/>
                    <a:pt x="131" y="211"/>
                    <a:pt x="131" y="211"/>
                  </a:cubicBezTo>
                  <a:cubicBezTo>
                    <a:pt x="130" y="208"/>
                    <a:pt x="129" y="205"/>
                    <a:pt x="129" y="202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29" y="200"/>
                    <a:pt x="129" y="200"/>
                    <a:pt x="129" y="200"/>
                  </a:cubicBezTo>
                  <a:cubicBezTo>
                    <a:pt x="128" y="200"/>
                    <a:pt x="128" y="200"/>
                    <a:pt x="128" y="200"/>
                  </a:cubicBezTo>
                  <a:cubicBezTo>
                    <a:pt x="128" y="200"/>
                    <a:pt x="128" y="200"/>
                    <a:pt x="128" y="200"/>
                  </a:cubicBezTo>
                  <a:cubicBezTo>
                    <a:pt x="128" y="200"/>
                    <a:pt x="128" y="200"/>
                    <a:pt x="128" y="200"/>
                  </a:cubicBezTo>
                  <a:cubicBezTo>
                    <a:pt x="128" y="199"/>
                    <a:pt x="128" y="199"/>
                    <a:pt x="128" y="199"/>
                  </a:cubicBezTo>
                  <a:cubicBezTo>
                    <a:pt x="128" y="199"/>
                    <a:pt x="128" y="199"/>
                    <a:pt x="128" y="199"/>
                  </a:cubicBezTo>
                  <a:cubicBezTo>
                    <a:pt x="128" y="199"/>
                    <a:pt x="128" y="199"/>
                    <a:pt x="128" y="199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6"/>
                    <a:pt x="128" y="196"/>
                    <a:pt x="128" y="196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128" y="191"/>
                    <a:pt x="128" y="188"/>
                    <a:pt x="128" y="185"/>
                  </a:cubicBezTo>
                  <a:cubicBezTo>
                    <a:pt x="128" y="185"/>
                    <a:pt x="128" y="185"/>
                    <a:pt x="128" y="185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4"/>
                    <a:pt x="128" y="184"/>
                    <a:pt x="128" y="184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183"/>
                    <a:pt x="128" y="183"/>
                    <a:pt x="128" y="183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8" y="182"/>
                    <a:pt x="128" y="182"/>
                    <a:pt x="128" y="182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1"/>
                    <a:pt x="129" y="181"/>
                    <a:pt x="129" y="181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29" y="180"/>
                    <a:pt x="129" y="180"/>
                    <a:pt x="129" y="180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29" y="179"/>
                    <a:pt x="129" y="179"/>
                    <a:pt x="129" y="179"/>
                  </a:cubicBezTo>
                  <a:cubicBezTo>
                    <a:pt x="129" y="178"/>
                    <a:pt x="129" y="178"/>
                    <a:pt x="129" y="178"/>
                  </a:cubicBezTo>
                  <a:cubicBezTo>
                    <a:pt x="130" y="175"/>
                    <a:pt x="131" y="172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6"/>
                    <a:pt x="133" y="166"/>
                    <a:pt x="133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6" y="160"/>
                    <a:pt x="138" y="157"/>
                    <a:pt x="140" y="154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0" y="153"/>
                    <a:pt x="140" y="153"/>
                    <a:pt x="140" y="153"/>
                  </a:cubicBezTo>
                  <a:cubicBezTo>
                    <a:pt x="141" y="153"/>
                    <a:pt x="141" y="153"/>
                    <a:pt x="141" y="153"/>
                  </a:cubicBezTo>
                  <a:cubicBezTo>
                    <a:pt x="141" y="153"/>
                    <a:pt x="141" y="153"/>
                    <a:pt x="141" y="153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42" y="152"/>
                    <a:pt x="142" y="152"/>
                    <a:pt x="142" y="152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4" y="149"/>
                    <a:pt x="144" y="149"/>
                    <a:pt x="144" y="149"/>
                  </a:cubicBezTo>
                  <a:cubicBezTo>
                    <a:pt x="146" y="146"/>
                    <a:pt x="148" y="144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2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3" y="140"/>
                    <a:pt x="153" y="140"/>
                    <a:pt x="153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5" y="139"/>
                    <a:pt x="155" y="139"/>
                    <a:pt x="155" y="139"/>
                  </a:cubicBezTo>
                  <a:cubicBezTo>
                    <a:pt x="156" y="139"/>
                    <a:pt x="156" y="139"/>
                    <a:pt x="156" y="139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9" y="136"/>
                    <a:pt x="162" y="135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5" y="133"/>
                    <a:pt x="165" y="133"/>
                    <a:pt x="165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6" y="133"/>
                    <a:pt x="166" y="133"/>
                    <a:pt x="166" y="133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67" y="133"/>
                    <a:pt x="167" y="133"/>
                    <a:pt x="167" y="133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2"/>
                    <a:pt x="168" y="132"/>
                    <a:pt x="168" y="132"/>
                  </a:cubicBezTo>
                  <a:cubicBezTo>
                    <a:pt x="169" y="132"/>
                    <a:pt x="169" y="132"/>
                    <a:pt x="169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1" y="131"/>
                    <a:pt x="171" y="131"/>
                    <a:pt x="171" y="131"/>
                  </a:cubicBezTo>
                  <a:cubicBezTo>
                    <a:pt x="174" y="130"/>
                    <a:pt x="178" y="129"/>
                    <a:pt x="181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1" y="128"/>
                    <a:pt x="181" y="128"/>
                    <a:pt x="181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2" y="128"/>
                    <a:pt x="182" y="128"/>
                    <a:pt x="182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3" y="128"/>
                    <a:pt x="183" y="128"/>
                    <a:pt x="183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4" y="128"/>
                    <a:pt x="184" y="128"/>
                    <a:pt x="184" y="128"/>
                  </a:cubicBezTo>
                  <a:cubicBezTo>
                    <a:pt x="185" y="128"/>
                    <a:pt x="185" y="128"/>
                    <a:pt x="185" y="128"/>
                  </a:cubicBezTo>
                  <a:cubicBezTo>
                    <a:pt x="185" y="128"/>
                    <a:pt x="185" y="128"/>
                    <a:pt x="185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6" y="128"/>
                    <a:pt x="186" y="128"/>
                    <a:pt x="186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7" y="128"/>
                    <a:pt x="187" y="128"/>
                    <a:pt x="187" y="128"/>
                  </a:cubicBezTo>
                  <a:cubicBezTo>
                    <a:pt x="188" y="128"/>
                    <a:pt x="188" y="128"/>
                    <a:pt x="188" y="128"/>
                  </a:cubicBezTo>
                  <a:cubicBezTo>
                    <a:pt x="191" y="127"/>
                    <a:pt x="194" y="128"/>
                    <a:pt x="197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8" y="128"/>
                    <a:pt x="198" y="128"/>
                    <a:pt x="198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199" y="128"/>
                    <a:pt x="199" y="128"/>
                    <a:pt x="199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1" y="128"/>
                    <a:pt x="201" y="128"/>
                    <a:pt x="201" y="12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3" y="129"/>
                    <a:pt x="203" y="129"/>
                    <a:pt x="20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9"/>
                    <a:pt x="210" y="130"/>
                    <a:pt x="213" y="132"/>
                  </a:cubicBezTo>
                  <a:cubicBezTo>
                    <a:pt x="213" y="132"/>
                    <a:pt x="213" y="132"/>
                    <a:pt x="213" y="132"/>
                  </a:cubicBezTo>
                  <a:cubicBezTo>
                    <a:pt x="214" y="132"/>
                    <a:pt x="214" y="132"/>
                    <a:pt x="214" y="132"/>
                  </a:cubicBezTo>
                  <a:cubicBezTo>
                    <a:pt x="214" y="132"/>
                    <a:pt x="214" y="132"/>
                    <a:pt x="214" y="132"/>
                  </a:cubicBezTo>
                  <a:cubicBezTo>
                    <a:pt x="214" y="132"/>
                    <a:pt x="214" y="132"/>
                    <a:pt x="214" y="132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5" y="132"/>
                    <a:pt x="215" y="132"/>
                    <a:pt x="215" y="132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16" y="133"/>
                    <a:pt x="216" y="133"/>
                    <a:pt x="216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7" y="133"/>
                    <a:pt x="217" y="133"/>
                    <a:pt x="217" y="133"/>
                  </a:cubicBezTo>
                  <a:cubicBezTo>
                    <a:pt x="218" y="133"/>
                    <a:pt x="218" y="133"/>
                    <a:pt x="218" y="133"/>
                  </a:cubicBezTo>
                  <a:cubicBezTo>
                    <a:pt x="218" y="133"/>
                    <a:pt x="218" y="133"/>
                    <a:pt x="218" y="133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8" y="134"/>
                    <a:pt x="218" y="134"/>
                    <a:pt x="218" y="134"/>
                  </a:cubicBezTo>
                  <a:cubicBezTo>
                    <a:pt x="219" y="134"/>
                    <a:pt x="219" y="134"/>
                    <a:pt x="219" y="134"/>
                  </a:cubicBezTo>
                  <a:cubicBezTo>
                    <a:pt x="219" y="134"/>
                    <a:pt x="219" y="134"/>
                    <a:pt x="219" y="134"/>
                  </a:cubicBezTo>
                  <a:cubicBezTo>
                    <a:pt x="219" y="134"/>
                    <a:pt x="219" y="134"/>
                    <a:pt x="219" y="134"/>
                  </a:cubicBezTo>
                  <a:cubicBezTo>
                    <a:pt x="219" y="134"/>
                    <a:pt x="219" y="134"/>
                    <a:pt x="219" y="134"/>
                  </a:cubicBezTo>
                  <a:cubicBezTo>
                    <a:pt x="220" y="134"/>
                    <a:pt x="220" y="134"/>
                    <a:pt x="220" y="134"/>
                  </a:cubicBezTo>
                  <a:cubicBezTo>
                    <a:pt x="220" y="134"/>
                    <a:pt x="220" y="134"/>
                    <a:pt x="220" y="134"/>
                  </a:cubicBezTo>
                  <a:cubicBezTo>
                    <a:pt x="223" y="136"/>
                    <a:pt x="225" y="137"/>
                    <a:pt x="228" y="139"/>
                  </a:cubicBezTo>
                  <a:cubicBezTo>
                    <a:pt x="228" y="139"/>
                    <a:pt x="228" y="139"/>
                    <a:pt x="228" y="139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29" y="140"/>
                    <a:pt x="229" y="140"/>
                    <a:pt x="229" y="140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0" y="141"/>
                    <a:pt x="230" y="141"/>
                    <a:pt x="230" y="141"/>
                  </a:cubicBezTo>
                  <a:cubicBezTo>
                    <a:pt x="231" y="141"/>
                    <a:pt x="231" y="141"/>
                    <a:pt x="231" y="141"/>
                  </a:cubicBezTo>
                  <a:cubicBezTo>
                    <a:pt x="231" y="141"/>
                    <a:pt x="231" y="141"/>
                    <a:pt x="231" y="141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1" y="142"/>
                    <a:pt x="231" y="142"/>
                    <a:pt x="231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42"/>
                    <a:pt x="232" y="142"/>
                    <a:pt x="232" y="142"/>
                  </a:cubicBezTo>
                  <a:cubicBezTo>
                    <a:pt x="232" y="143"/>
                    <a:pt x="232" y="143"/>
                    <a:pt x="232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33" y="143"/>
                    <a:pt x="233" y="143"/>
                    <a:pt x="233" y="143"/>
                  </a:cubicBezTo>
                  <a:cubicBezTo>
                    <a:pt x="233" y="144"/>
                    <a:pt x="233" y="144"/>
                    <a:pt x="233" y="144"/>
                  </a:cubicBezTo>
                  <a:cubicBezTo>
                    <a:pt x="236" y="146"/>
                    <a:pt x="238" y="148"/>
                    <a:pt x="240" y="151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1" y="152"/>
                    <a:pt x="241" y="152"/>
                    <a:pt x="241" y="152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2" y="153"/>
                    <a:pt x="242" y="153"/>
                    <a:pt x="242" y="153"/>
                  </a:cubicBezTo>
                  <a:cubicBezTo>
                    <a:pt x="243" y="154"/>
                    <a:pt x="243" y="154"/>
                    <a:pt x="243" y="154"/>
                  </a:cubicBezTo>
                  <a:cubicBezTo>
                    <a:pt x="243" y="154"/>
                    <a:pt x="243" y="154"/>
                    <a:pt x="243" y="154"/>
                  </a:cubicBezTo>
                  <a:cubicBezTo>
                    <a:pt x="243" y="154"/>
                    <a:pt x="243" y="154"/>
                    <a:pt x="243" y="154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3" y="155"/>
                    <a:pt x="243" y="155"/>
                    <a:pt x="243" y="155"/>
                  </a:cubicBezTo>
                  <a:cubicBezTo>
                    <a:pt x="244" y="155"/>
                    <a:pt x="244" y="155"/>
                    <a:pt x="244" y="155"/>
                  </a:cubicBezTo>
                  <a:cubicBezTo>
                    <a:pt x="244" y="155"/>
                    <a:pt x="244" y="155"/>
                    <a:pt x="244" y="155"/>
                  </a:cubicBezTo>
                  <a:cubicBezTo>
                    <a:pt x="244" y="155"/>
                    <a:pt x="244" y="155"/>
                    <a:pt x="244" y="155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6" y="159"/>
                    <a:pt x="248" y="162"/>
                    <a:pt x="249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9" y="165"/>
                    <a:pt x="249" y="166"/>
                    <a:pt x="250" y="166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6"/>
                    <a:pt x="250" y="166"/>
                    <a:pt x="250" y="166"/>
                  </a:cubicBezTo>
                  <a:cubicBezTo>
                    <a:pt x="250" y="167"/>
                    <a:pt x="250" y="167"/>
                    <a:pt x="250" y="168"/>
                  </a:cubicBezTo>
                  <a:close/>
                  <a:moveTo>
                    <a:pt x="342" y="131"/>
                  </a:moveTo>
                  <a:cubicBezTo>
                    <a:pt x="342" y="131"/>
                    <a:pt x="342" y="131"/>
                    <a:pt x="342" y="131"/>
                  </a:cubicBezTo>
                  <a:cubicBezTo>
                    <a:pt x="359" y="173"/>
                    <a:pt x="357" y="218"/>
                    <a:pt x="340" y="256"/>
                  </a:cubicBezTo>
                  <a:cubicBezTo>
                    <a:pt x="324" y="294"/>
                    <a:pt x="292" y="326"/>
                    <a:pt x="251" y="342"/>
                  </a:cubicBezTo>
                  <a:cubicBezTo>
                    <a:pt x="209" y="358"/>
                    <a:pt x="165" y="356"/>
                    <a:pt x="127" y="340"/>
                  </a:cubicBezTo>
                  <a:cubicBezTo>
                    <a:pt x="88" y="323"/>
                    <a:pt x="57" y="292"/>
                    <a:pt x="40" y="250"/>
                  </a:cubicBezTo>
                  <a:cubicBezTo>
                    <a:pt x="24" y="209"/>
                    <a:pt x="26" y="164"/>
                    <a:pt x="42" y="126"/>
                  </a:cubicBezTo>
                  <a:cubicBezTo>
                    <a:pt x="59" y="88"/>
                    <a:pt x="90" y="56"/>
                    <a:pt x="132" y="40"/>
                  </a:cubicBezTo>
                  <a:cubicBezTo>
                    <a:pt x="174" y="23"/>
                    <a:pt x="218" y="26"/>
                    <a:pt x="256" y="42"/>
                  </a:cubicBezTo>
                  <a:cubicBezTo>
                    <a:pt x="294" y="59"/>
                    <a:pt x="326" y="90"/>
                    <a:pt x="342" y="131"/>
                  </a:cubicBezTo>
                  <a:close/>
                  <a:moveTo>
                    <a:pt x="255" y="44"/>
                  </a:moveTo>
                  <a:cubicBezTo>
                    <a:pt x="255" y="44"/>
                    <a:pt x="255" y="44"/>
                    <a:pt x="255" y="44"/>
                  </a:cubicBezTo>
                  <a:cubicBezTo>
                    <a:pt x="293" y="61"/>
                    <a:pt x="324" y="91"/>
                    <a:pt x="340" y="132"/>
                  </a:cubicBezTo>
                  <a:cubicBezTo>
                    <a:pt x="356" y="173"/>
                    <a:pt x="354" y="217"/>
                    <a:pt x="338" y="255"/>
                  </a:cubicBezTo>
                  <a:cubicBezTo>
                    <a:pt x="322" y="292"/>
                    <a:pt x="291" y="324"/>
                    <a:pt x="250" y="340"/>
                  </a:cubicBezTo>
                  <a:cubicBezTo>
                    <a:pt x="209" y="356"/>
                    <a:pt x="165" y="354"/>
                    <a:pt x="127" y="338"/>
                  </a:cubicBezTo>
                  <a:cubicBezTo>
                    <a:pt x="90" y="321"/>
                    <a:pt x="59" y="291"/>
                    <a:pt x="42" y="250"/>
                  </a:cubicBezTo>
                  <a:cubicBezTo>
                    <a:pt x="26" y="208"/>
                    <a:pt x="28" y="165"/>
                    <a:pt x="45" y="127"/>
                  </a:cubicBezTo>
                  <a:cubicBezTo>
                    <a:pt x="61" y="90"/>
                    <a:pt x="92" y="58"/>
                    <a:pt x="133" y="42"/>
                  </a:cubicBezTo>
                  <a:cubicBezTo>
                    <a:pt x="174" y="26"/>
                    <a:pt x="218" y="28"/>
                    <a:pt x="255" y="44"/>
                  </a:cubicBezTo>
                  <a:close/>
                </a:path>
              </a:pathLst>
            </a:custGeom>
            <a:solidFill>
              <a:srgbClr val="CFC6B3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</p:grpSp>
      <p:sp>
        <p:nvSpPr>
          <p:cNvPr id="3099" name="文本框 7"/>
          <p:cNvSpPr/>
          <p:nvPr/>
        </p:nvSpPr>
        <p:spPr>
          <a:xfrm>
            <a:off x="212725" y="1252538"/>
            <a:ext cx="8931275" cy="706437"/>
          </a:xfrm>
          <a:prstGeom prst="rect">
            <a:avLst/>
          </a:prstGeom>
          <a:noFill/>
          <a:ln w="9525">
            <a:noFill/>
          </a:ln>
        </p:spPr>
        <p:txBody>
          <a:bodyPr wrap="square" anchor="ctr">
            <a:spAutoFit/>
          </a:bodyPr>
          <a:p>
            <a:pPr algn="ctr"/>
            <a:r>
              <a:rPr lang="zh-CN" altLang="en-US" sz="4000" b="1" dirty="0">
                <a:solidFill>
                  <a:srgbClr val="D22A18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基于</a:t>
            </a:r>
            <a:r>
              <a:rPr lang="en-US" altLang="zh-CN" sz="4000" b="1" dirty="0">
                <a:solidFill>
                  <a:srgbClr val="D22A18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Python</a:t>
            </a:r>
            <a:r>
              <a:rPr lang="zh-CN" altLang="en-US" sz="4000" b="1" dirty="0">
                <a:solidFill>
                  <a:srgbClr val="D22A18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的查询中国城市天气</a:t>
            </a:r>
            <a:r>
              <a:rPr lang="en-US" altLang="zh-CN" sz="4000" b="1" dirty="0">
                <a:solidFill>
                  <a:srgbClr val="D22A18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App</a:t>
            </a:r>
            <a:endParaRPr lang="en-US" altLang="zh-CN" sz="4000" b="1" dirty="0">
              <a:solidFill>
                <a:srgbClr val="D22A18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3100" name="文本框 36"/>
          <p:cNvSpPr/>
          <p:nvPr/>
        </p:nvSpPr>
        <p:spPr>
          <a:xfrm>
            <a:off x="874713" y="4978400"/>
            <a:ext cx="2628900" cy="11985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造字工房雅圆（非商用）常规体" panose="02010600030101010101" charset="0"/>
              </a:rPr>
              <a:t>答辩人：梁誉耀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造字工房雅圆（非商用）常规体" panose="02010600030101010101" charset="0"/>
              </a:rPr>
              <a:t>    </a:t>
            </a:r>
            <a:endParaRPr lang="zh-CN" altLang="en-US" sz="2400" b="1" dirty="0">
              <a:solidFill>
                <a:srgbClr val="000000"/>
              </a:solidFill>
              <a:latin typeface="楷体" panose="02010609060101010101" pitchFamily="1" charset="-122"/>
              <a:ea typeface="楷体" panose="02010609060101010101" pitchFamily="1" charset="-122"/>
              <a:sym typeface="造字工房雅圆（非商用）常规体" panose="02010600030101010101" charset="0"/>
            </a:endParaRPr>
          </a:p>
          <a:p>
            <a:endParaRPr lang="zh-CN" altLang="en-US" sz="2400" b="1" dirty="0">
              <a:solidFill>
                <a:srgbClr val="000000"/>
              </a:solidFill>
              <a:latin typeface="楷体" panose="02010609060101010101" pitchFamily="1" charset="-122"/>
              <a:ea typeface="楷体" panose="02010609060101010101" pitchFamily="1" charset="-122"/>
              <a:sym typeface="造字工房雅圆（非商用）常规体" panose="02010600030101010101" charset="0"/>
            </a:endParaRPr>
          </a:p>
          <a:p>
            <a:r>
              <a:rPr lang="zh-CN" altLang="en-US" sz="2400" b="1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造字工房雅圆（非商用）常规体" panose="02010600030101010101" charset="0"/>
              </a:rPr>
              <a:t>导师：余强</a:t>
            </a:r>
            <a:r>
              <a:rPr lang="en-US" altLang="zh-CN" sz="2400" b="1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造字工房雅圆（非商用）常规体" panose="02010600030101010101" charset="0"/>
              </a:rPr>
              <a:t> </a:t>
            </a:r>
            <a:r>
              <a:rPr lang="en-US" altLang="zh-CN" sz="2400" b="1" u="sng" dirty="0">
                <a:solidFill>
                  <a:srgbClr val="000000"/>
                </a:solidFill>
                <a:latin typeface="楷体" panose="02010609060101010101" pitchFamily="1" charset="-122"/>
                <a:ea typeface="楷体" panose="02010609060101010101" pitchFamily="1" charset="-122"/>
                <a:sym typeface="造字工房雅圆（非商用）常规体" panose="02010600030101010101" charset="0"/>
              </a:rPr>
              <a:t> </a:t>
            </a:r>
            <a:r>
              <a:rPr lang="en-US" altLang="zh-CN" sz="2400" u="sng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 </a:t>
            </a:r>
            <a:endParaRPr lang="zh-CN" altLang="en-US" sz="2400" u="sng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" name="矩形 32"/>
          <p:cNvSpPr/>
          <p:nvPr/>
        </p:nvSpPr>
        <p:spPr>
          <a:xfrm>
            <a:off x="1749425" y="2305050"/>
            <a:ext cx="6229350" cy="274638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algn="r"/>
            <a:endParaRPr lang="zh-CN" altLang="en-US" sz="1200" dirty="0">
              <a:solidFill>
                <a:srgbClr val="C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3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9" grpId="0" bldLvl="0"/>
      <p:bldP spid="3100" grpId="0" bldLvl="0"/>
      <p:bldP spid="3099" grpId="1"/>
      <p:bldP spid="310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289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1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292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用户信息管理界面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12293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pic>
        <p:nvPicPr>
          <p:cNvPr id="12294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1947863"/>
            <a:ext cx="8977313" cy="3729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3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5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3316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分类信息管理界面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3317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331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750" y="1554163"/>
            <a:ext cx="4314825" cy="831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19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555875"/>
            <a:ext cx="4389438" cy="866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0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750" y="3678238"/>
            <a:ext cx="4354513" cy="7000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1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3275" y="1554163"/>
            <a:ext cx="4530725" cy="282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322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413" y="4575175"/>
            <a:ext cx="7972425" cy="15922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13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337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287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8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39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0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天气信息管理界面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4341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434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1455738"/>
            <a:ext cx="9131300" cy="23034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34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3759200"/>
            <a:ext cx="9039225" cy="2565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1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2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3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364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某城市天气查询界面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5365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5366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736725"/>
            <a:ext cx="7432675" cy="3559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3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385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86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7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388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某城市未来五天天气查询界面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6389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639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468438"/>
            <a:ext cx="4283075" cy="4857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391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8325" y="1468438"/>
            <a:ext cx="4662488" cy="48577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6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7409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1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412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其他界面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7413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0813"/>
            <a:ext cx="9024938" cy="418941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3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5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8436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其他界面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8437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8438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63" y="1462088"/>
            <a:ext cx="8943975" cy="3776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7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458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59" name="文本框 5"/>
          <p:cNvSpPr/>
          <p:nvPr/>
        </p:nvSpPr>
        <p:spPr>
          <a:xfrm>
            <a:off x="2932113" y="696913"/>
            <a:ext cx="327977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9460" name="矩形 6"/>
          <p:cNvSpPr/>
          <p:nvPr/>
        </p:nvSpPr>
        <p:spPr>
          <a:xfrm>
            <a:off x="254000" y="183515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9461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9462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463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F7756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9464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9465" name="矩形 12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/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946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1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03313" y="-11572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7756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3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484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测试用例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0485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系统测试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pic>
        <p:nvPicPr>
          <p:cNvPr id="2" name="20180605_14502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655" y="1490345"/>
            <a:ext cx="8811260" cy="4884420"/>
          </a:xfrm>
          <a:prstGeom prst="rect">
            <a:avLst/>
          </a:prstGeom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29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0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1" name="文本框 5"/>
          <p:cNvSpPr/>
          <p:nvPr/>
        </p:nvSpPr>
        <p:spPr>
          <a:xfrm>
            <a:off x="3248025" y="696913"/>
            <a:ext cx="264795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2532" name="矩形 6"/>
          <p:cNvSpPr/>
          <p:nvPr/>
        </p:nvSpPr>
        <p:spPr>
          <a:xfrm>
            <a:off x="254000" y="183515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2533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2534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5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2536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AE32D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2537" name="矩形 12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/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25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7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8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099" name="文本框 5"/>
          <p:cNvSpPr/>
          <p:nvPr/>
        </p:nvSpPr>
        <p:spPr>
          <a:xfrm>
            <a:off x="3248025" y="696913"/>
            <a:ext cx="264795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4100" name="矩形 6"/>
          <p:cNvSpPr/>
          <p:nvPr/>
        </p:nvSpPr>
        <p:spPr>
          <a:xfrm>
            <a:off x="254000" y="1835150"/>
            <a:ext cx="8636000" cy="768350"/>
          </a:xfrm>
          <a:prstGeom prst="rect">
            <a:avLst/>
          </a:prstGeom>
          <a:solidFill>
            <a:srgbClr val="A4DB7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4101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F7FB84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4102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103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F7756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4104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AE32D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4105" name="矩形 12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/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0" grpId="0" animBg="1"/>
      <p:bldP spid="4101" grpId="0" animBg="1"/>
      <p:bldP spid="4102" grpId="0" animBg="1"/>
      <p:bldP spid="4103" grpId="0" animBg="1"/>
      <p:bldP spid="410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553" name="图片 20"/>
          <p:cNvPicPr>
            <a:picLocks noChangeAspect="1"/>
          </p:cNvPicPr>
          <p:nvPr/>
        </p:nvPicPr>
        <p:blipFill>
          <a:blip r:embed="rId1"/>
          <a:srcRect l="12581" t="1108" r="10506" b="2039"/>
          <a:stretch>
            <a:fillRect/>
          </a:stretch>
        </p:blipFill>
        <p:spPr>
          <a:xfrm rot="-5400000">
            <a:off x="1123950" y="-1149350"/>
            <a:ext cx="68929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3554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AE32D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5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3556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结语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6630" name="内容占位符 2"/>
          <p:cNvSpPr>
            <a:spLocks noGrp="1"/>
          </p:cNvSpPr>
          <p:nvPr>
            <p:ph idx="4294967295"/>
          </p:nvPr>
        </p:nvSpPr>
        <p:spPr>
          <a:xfrm>
            <a:off x="628650" y="1500188"/>
            <a:ext cx="7886700" cy="4737100"/>
          </a:xfrm>
        </p:spPr>
        <p:txBody>
          <a:bodyPr wrap="square" anchor="t"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本系统旨在开发一个操作便捷、效率高、数据安全性高的后台系统，面向广大在互联网上或手机</a:t>
            </a:r>
            <a:r>
              <a:rPr lang="en-US" altLang="zh-CN" sz="1600" dirty="0"/>
              <a:t>APP</a:t>
            </a:r>
            <a:r>
              <a:rPr lang="zh-CN" altLang="en-US" sz="1600" dirty="0"/>
              <a:t>上查询天气的需求。</a:t>
            </a:r>
            <a:endParaRPr lang="en-US" altLang="zh-CN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系统初步实现了管理员登陆、天气查询管理、天气信息管理、查询订单管理、留言板管理、系统公告信息管理等主要功能，系统界面友好，操作便捷。</a:t>
            </a:r>
            <a:endParaRPr lang="en-US" altLang="zh-CN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/>
              <a:t>在这次设计过程中，真正让我感触最深的是，如何使我的想法构思实施成为现实。在此期间，我遇到了种种困难，我经常向老师求助，或去上网查询资料，扩大了我的知识面，我也十分享受这一过程。</a:t>
            </a: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1600" dirty="0"/>
          </a:p>
        </p:txBody>
      </p:sp>
      <p:sp>
        <p:nvSpPr>
          <p:cNvPr id="23558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结语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charRg st="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630">
                                            <p:txEl>
                                              <p:charRg st="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630">
                                            <p:txEl>
                                              <p:charRg st="1" end="4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charRg st="4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6630">
                                            <p:txEl>
                                              <p:charRg st="4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630">
                                            <p:txEl>
                                              <p:charRg st="45" end="1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charRg st="112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630">
                                            <p:txEl>
                                              <p:charRg st="112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630">
                                            <p:txEl>
                                              <p:charRg st="112" end="20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0" grpId="0" bldLvl="0" uiExpand="1" build="p"/>
      <p:bldP spid="26630" grpI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7" name="图片 20"/>
          <p:cNvPicPr>
            <a:picLocks noChangeAspect="1"/>
          </p:cNvPicPr>
          <p:nvPr/>
        </p:nvPicPr>
        <p:blipFill>
          <a:blip r:embed="rId1"/>
          <a:srcRect l="12581" t="1108" r="10506" b="2039"/>
          <a:stretch>
            <a:fillRect/>
          </a:stretch>
        </p:blipFill>
        <p:spPr>
          <a:xfrm rot="-5400000">
            <a:off x="992188" y="-452437"/>
            <a:ext cx="6896100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78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AE32D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79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4580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结语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24581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结语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grpSp>
        <p:nvGrpSpPr>
          <p:cNvPr id="24582" name="Group 4"/>
          <p:cNvGrpSpPr/>
          <p:nvPr/>
        </p:nvGrpSpPr>
        <p:grpSpPr>
          <a:xfrm>
            <a:off x="909638" y="1889125"/>
            <a:ext cx="3532187" cy="3524250"/>
            <a:chOff x="0" y="0"/>
            <a:chExt cx="1069" cy="1067"/>
          </a:xfrm>
        </p:grpSpPr>
        <p:sp>
          <p:nvSpPr>
            <p:cNvPr id="24583" name="Freeform 5"/>
            <p:cNvSpPr/>
            <p:nvPr/>
          </p:nvSpPr>
          <p:spPr>
            <a:xfrm>
              <a:off x="393" y="52"/>
              <a:ext cx="623" cy="623"/>
            </a:xfrm>
            <a:custGeom>
              <a:avLst/>
              <a:gdLst/>
              <a:ahLst/>
              <a:cxnLst>
                <a:cxn ang="0">
                  <a:pos x="266" y="259"/>
                </a:cxn>
                <a:cxn ang="0">
                  <a:pos x="266" y="1215"/>
                </a:cxn>
                <a:cxn ang="0">
                  <a:pos x="1222" y="1215"/>
                </a:cxn>
                <a:cxn ang="0">
                  <a:pos x="1222" y="259"/>
                </a:cxn>
                <a:cxn ang="0">
                  <a:pos x="266" y="259"/>
                </a:cxn>
              </a:cxnLst>
              <a:pathLst>
                <a:path w="262" h="262">
                  <a:moveTo>
                    <a:pt x="47" y="46"/>
                  </a:moveTo>
                  <a:cubicBezTo>
                    <a:pt x="0" y="93"/>
                    <a:pt x="0" y="169"/>
                    <a:pt x="47" y="215"/>
                  </a:cubicBezTo>
                  <a:cubicBezTo>
                    <a:pt x="93" y="262"/>
                    <a:pt x="169" y="262"/>
                    <a:pt x="216" y="215"/>
                  </a:cubicBezTo>
                  <a:cubicBezTo>
                    <a:pt x="262" y="169"/>
                    <a:pt x="262" y="93"/>
                    <a:pt x="216" y="46"/>
                  </a:cubicBezTo>
                  <a:cubicBezTo>
                    <a:pt x="169" y="0"/>
                    <a:pt x="93" y="0"/>
                    <a:pt x="47" y="46"/>
                  </a:cubicBezTo>
                  <a:close/>
                </a:path>
              </a:pathLst>
            </a:custGeom>
            <a:solidFill>
              <a:srgbClr val="A5A5A5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4" name="Freeform 6"/>
            <p:cNvSpPr>
              <a:spLocks noEditPoints="1"/>
            </p:cNvSpPr>
            <p:nvPr/>
          </p:nvSpPr>
          <p:spPr>
            <a:xfrm>
              <a:off x="341" y="0"/>
              <a:ext cx="728" cy="725"/>
            </a:xfrm>
            <a:custGeom>
              <a:avLst/>
              <a:gdLst/>
              <a:ahLst/>
              <a:cxnLst>
                <a:cxn ang="0">
                  <a:pos x="312" y="311"/>
                </a:cxn>
                <a:cxn ang="0">
                  <a:pos x="312" y="1419"/>
                </a:cxn>
                <a:cxn ang="0">
                  <a:pos x="1420" y="1419"/>
                </a:cxn>
                <a:cxn ang="0">
                  <a:pos x="1420" y="311"/>
                </a:cxn>
                <a:cxn ang="0">
                  <a:pos x="312" y="311"/>
                </a:cxn>
                <a:cxn ang="0">
                  <a:pos x="443" y="440"/>
                </a:cxn>
                <a:cxn ang="0">
                  <a:pos x="1289" y="440"/>
                </a:cxn>
                <a:cxn ang="0">
                  <a:pos x="1289" y="1288"/>
                </a:cxn>
                <a:cxn ang="0">
                  <a:pos x="443" y="1288"/>
                </a:cxn>
                <a:cxn ang="0">
                  <a:pos x="443" y="440"/>
                </a:cxn>
              </a:cxnLst>
              <a:pathLst>
                <a:path w="306" h="305">
                  <a:moveTo>
                    <a:pt x="55" y="55"/>
                  </a:moveTo>
                  <a:cubicBezTo>
                    <a:pt x="0" y="109"/>
                    <a:pt x="0" y="197"/>
                    <a:pt x="55" y="251"/>
                  </a:cubicBezTo>
                  <a:cubicBezTo>
                    <a:pt x="109" y="305"/>
                    <a:pt x="197" y="305"/>
                    <a:pt x="251" y="251"/>
                  </a:cubicBezTo>
                  <a:cubicBezTo>
                    <a:pt x="306" y="197"/>
                    <a:pt x="306" y="109"/>
                    <a:pt x="251" y="55"/>
                  </a:cubicBezTo>
                  <a:cubicBezTo>
                    <a:pt x="197" y="0"/>
                    <a:pt x="109" y="0"/>
                    <a:pt x="55" y="55"/>
                  </a:cubicBezTo>
                  <a:close/>
                  <a:moveTo>
                    <a:pt x="78" y="78"/>
                  </a:moveTo>
                  <a:cubicBezTo>
                    <a:pt x="119" y="36"/>
                    <a:pt x="187" y="36"/>
                    <a:pt x="228" y="78"/>
                  </a:cubicBezTo>
                  <a:cubicBezTo>
                    <a:pt x="270" y="119"/>
                    <a:pt x="270" y="187"/>
                    <a:pt x="228" y="228"/>
                  </a:cubicBezTo>
                  <a:cubicBezTo>
                    <a:pt x="187" y="270"/>
                    <a:pt x="119" y="270"/>
                    <a:pt x="78" y="228"/>
                  </a:cubicBezTo>
                  <a:cubicBezTo>
                    <a:pt x="36" y="187"/>
                    <a:pt x="36" y="119"/>
                    <a:pt x="78" y="78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5" name="Freeform 7"/>
            <p:cNvSpPr/>
            <p:nvPr/>
          </p:nvSpPr>
          <p:spPr>
            <a:xfrm>
              <a:off x="53" y="520"/>
              <a:ext cx="495" cy="495"/>
            </a:xfrm>
            <a:custGeom>
              <a:avLst/>
              <a:gdLst/>
              <a:ahLst/>
              <a:cxnLst>
                <a:cxn ang="0">
                  <a:pos x="0" y="409"/>
                </a:cxn>
                <a:cxn ang="0">
                  <a:pos x="85" y="495"/>
                </a:cxn>
                <a:cxn ang="0">
                  <a:pos x="495" y="86"/>
                </a:cxn>
                <a:cxn ang="0">
                  <a:pos x="409" y="0"/>
                </a:cxn>
                <a:cxn ang="0">
                  <a:pos x="0" y="409"/>
                </a:cxn>
              </a:cxnLst>
              <a:pathLst>
                <a:path w="495" h="495">
                  <a:moveTo>
                    <a:pt x="0" y="409"/>
                  </a:moveTo>
                  <a:lnTo>
                    <a:pt x="85" y="495"/>
                  </a:lnTo>
                  <a:lnTo>
                    <a:pt x="495" y="86"/>
                  </a:lnTo>
                  <a:lnTo>
                    <a:pt x="409" y="0"/>
                  </a:lnTo>
                  <a:lnTo>
                    <a:pt x="0" y="409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6" name="Freeform 8"/>
            <p:cNvSpPr/>
            <p:nvPr/>
          </p:nvSpPr>
          <p:spPr>
            <a:xfrm>
              <a:off x="0" y="594"/>
              <a:ext cx="474" cy="473"/>
            </a:xfrm>
            <a:custGeom>
              <a:avLst/>
              <a:gdLst/>
              <a:ahLst/>
              <a:cxnLst>
                <a:cxn ang="0">
                  <a:pos x="0" y="337"/>
                </a:cxn>
                <a:cxn ang="0">
                  <a:pos x="136" y="473"/>
                </a:cxn>
                <a:cxn ang="0">
                  <a:pos x="474" y="135"/>
                </a:cxn>
                <a:cxn ang="0">
                  <a:pos x="338" y="0"/>
                </a:cxn>
                <a:cxn ang="0">
                  <a:pos x="0" y="337"/>
                </a:cxn>
              </a:cxnLst>
              <a:pathLst>
                <a:path w="474" h="473">
                  <a:moveTo>
                    <a:pt x="0" y="337"/>
                  </a:moveTo>
                  <a:lnTo>
                    <a:pt x="136" y="473"/>
                  </a:lnTo>
                  <a:lnTo>
                    <a:pt x="474" y="135"/>
                  </a:lnTo>
                  <a:lnTo>
                    <a:pt x="338" y="0"/>
                  </a:lnTo>
                  <a:lnTo>
                    <a:pt x="0" y="337"/>
                  </a:lnTo>
                  <a:close/>
                </a:path>
              </a:pathLst>
            </a:custGeom>
            <a:solidFill>
              <a:srgbClr val="BC59D8"/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24587" name="Rectangle 9"/>
            <p:cNvSpPr/>
            <p:nvPr/>
          </p:nvSpPr>
          <p:spPr>
            <a:xfrm>
              <a:off x="540" y="230"/>
              <a:ext cx="331" cy="5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24588" name="Rectangle 10"/>
            <p:cNvSpPr/>
            <p:nvPr/>
          </p:nvSpPr>
          <p:spPr>
            <a:xfrm>
              <a:off x="540" y="325"/>
              <a:ext cx="331" cy="50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sp>
          <p:nvSpPr>
            <p:cNvPr id="24589" name="Rectangle 11"/>
            <p:cNvSpPr/>
            <p:nvPr/>
          </p:nvSpPr>
          <p:spPr>
            <a:xfrm>
              <a:off x="540" y="418"/>
              <a:ext cx="331" cy="52"/>
            </a:xfrm>
            <a:prstGeom prst="rect">
              <a:avLst/>
            </a:prstGeom>
            <a:solidFill>
              <a:srgbClr val="FFFFFF"/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</p:grpSp>
      <p:sp>
        <p:nvSpPr>
          <p:cNvPr id="24590" name="TextBox 1"/>
          <p:cNvSpPr txBox="1"/>
          <p:nvPr/>
        </p:nvSpPr>
        <p:spPr>
          <a:xfrm>
            <a:off x="4776788" y="2311400"/>
            <a:ext cx="3968750" cy="224472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indent="457200"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虽然系统初步实现了大部分主要功能，但是由于个人项目开发经验的不足，系统还存在着一些缺点，比如界面不够美观，颜色单调；代码杂乱，对系统维护造成困难等，还需要进一步的完善。</a:t>
            </a:r>
            <a:endParaRPr lang="en-US" altLang="zh-CN"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  <a:p>
            <a:pPr indent="457200">
              <a:lnSpc>
                <a:spcPct val="125000"/>
              </a:lnSpc>
            </a:pPr>
            <a:r>
              <a:rPr lang="zh-CN" altLang="en-US" sz="1600" dirty="0">
                <a:latin typeface="微软雅黑" panose="020B0503020204020204" pitchFamily="2" charset="-122"/>
                <a:ea typeface="微软雅黑" panose="020B0503020204020204" pitchFamily="2" charset="-122"/>
              </a:rPr>
              <a:t>最后，感谢老师和身边的同学在在此期间对我的支持和帮助！</a:t>
            </a:r>
            <a:endParaRPr lang="zh-CN" altLang="en-US" sz="1600" dirty="0">
              <a:latin typeface="微软雅黑" panose="020B0503020204020204" pitchFamily="2" charset="-122"/>
              <a:ea typeface="微软雅黑" panose="020B0503020204020204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4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9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1" name="图片 4"/>
          <p:cNvPicPr>
            <a:picLocks noChangeAspect="1"/>
          </p:cNvPicPr>
          <p:nvPr/>
        </p:nvPicPr>
        <p:blipFill>
          <a:blip r:embed="rId1"/>
          <a:srcRect l="12581" t="1108" r="10472" b="2039"/>
          <a:stretch>
            <a:fillRect/>
          </a:stretch>
        </p:blipFill>
        <p:spPr>
          <a:xfrm rot="-5400000">
            <a:off x="1122363" y="-1154112"/>
            <a:ext cx="68992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2" name="文本框 5"/>
          <p:cNvSpPr/>
          <p:nvPr/>
        </p:nvSpPr>
        <p:spPr>
          <a:xfrm>
            <a:off x="3127375" y="860425"/>
            <a:ext cx="2889250" cy="83185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THE END! 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8676" name="矩形 6"/>
          <p:cNvSpPr/>
          <p:nvPr/>
        </p:nvSpPr>
        <p:spPr>
          <a:xfrm>
            <a:off x="254000" y="5189538"/>
            <a:ext cx="8636000" cy="1219200"/>
          </a:xfrm>
          <a:prstGeom prst="rect">
            <a:avLst/>
          </a:prstGeom>
          <a:solidFill>
            <a:srgbClr val="F7FB84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4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导师：余强</a:t>
            </a:r>
            <a:endParaRPr lang="zh-CN" altLang="en-US" sz="44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8677" name="矩形 7"/>
          <p:cNvSpPr/>
          <p:nvPr/>
        </p:nvSpPr>
        <p:spPr>
          <a:xfrm>
            <a:off x="254000" y="3616325"/>
            <a:ext cx="8636000" cy="1219200"/>
          </a:xfrm>
          <a:prstGeom prst="rect">
            <a:avLst/>
          </a:prstGeom>
          <a:solidFill>
            <a:srgbClr val="9CD97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4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答辩人：梁誉耀</a:t>
            </a:r>
            <a:endParaRPr lang="zh-CN" altLang="en-US" sz="44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  <a:p>
            <a:pPr algn="ctr"/>
            <a:endParaRPr lang="zh-CN" altLang="en-US" sz="20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28678" name="矩形 8"/>
          <p:cNvSpPr/>
          <p:nvPr/>
        </p:nvSpPr>
        <p:spPr>
          <a:xfrm>
            <a:off x="254000" y="2044700"/>
            <a:ext cx="8636000" cy="1219200"/>
          </a:xfrm>
          <a:prstGeom prst="rect">
            <a:avLst/>
          </a:prstGeom>
          <a:solidFill>
            <a:srgbClr val="5A92F7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en-US" altLang="zh-CN" sz="4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THANKS!</a:t>
            </a:r>
            <a:endParaRPr lang="zh-CN" altLang="en-US" sz="44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7" dur="10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3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>
                                      <p:cBhvr>
                                        <p:cTn id="19" dur="10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 bldLvl="0" animBg="1"/>
      <p:bldP spid="28677" grpId="0" bldLvl="0" animBg="1"/>
      <p:bldP spid="28678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1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2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3" name="文本框 5"/>
          <p:cNvSpPr/>
          <p:nvPr/>
        </p:nvSpPr>
        <p:spPr>
          <a:xfrm>
            <a:off x="3248025" y="696913"/>
            <a:ext cx="2647950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pPr algn="ctr"/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5124" name="矩形 6"/>
          <p:cNvSpPr/>
          <p:nvPr/>
        </p:nvSpPr>
        <p:spPr>
          <a:xfrm>
            <a:off x="254000" y="1845945"/>
            <a:ext cx="8636000" cy="768350"/>
          </a:xfrm>
          <a:prstGeom prst="rect">
            <a:avLst/>
          </a:prstGeom>
          <a:solidFill>
            <a:srgbClr val="A4DB7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5125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5126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127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5128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5129" name="矩形 12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/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1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5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A4DB7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7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148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开发背景与研究意义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6149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研究概述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grpSp>
        <p:nvGrpSpPr>
          <p:cNvPr id="6151" name="组合 2"/>
          <p:cNvGrpSpPr/>
          <p:nvPr/>
        </p:nvGrpSpPr>
        <p:grpSpPr>
          <a:xfrm>
            <a:off x="-1206500" y="1327150"/>
            <a:ext cx="9391650" cy="4471988"/>
            <a:chOff x="0" y="0"/>
            <a:chExt cx="7746092" cy="4064000"/>
          </a:xfrm>
        </p:grpSpPr>
        <p:sp>
          <p:nvSpPr>
            <p:cNvPr id="2" name="文本框 4"/>
            <p:cNvSpPr/>
            <p:nvPr/>
          </p:nvSpPr>
          <p:spPr>
            <a:xfrm>
              <a:off x="0" y="1186996"/>
              <a:ext cx="1969407" cy="1135054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000000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 </a:t>
              </a:r>
              <a:endParaRPr lang="zh-CN" altLang="en-US" sz="2400" b="1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</p:txBody>
        </p:sp>
        <p:grpSp>
          <p:nvGrpSpPr>
            <p:cNvPr id="6152" name="Group 9"/>
            <p:cNvGrpSpPr/>
            <p:nvPr/>
          </p:nvGrpSpPr>
          <p:grpSpPr>
            <a:xfrm>
              <a:off x="1650092" y="0"/>
              <a:ext cx="6096000" cy="4064000"/>
              <a:chOff x="0" y="0"/>
              <a:chExt cx="6096000" cy="4064000"/>
            </a:xfrm>
          </p:grpSpPr>
          <p:sp>
            <p:nvSpPr>
              <p:cNvPr id="6153" name="AutoShape 10"/>
              <p:cNvSpPr/>
              <p:nvPr/>
            </p:nvSpPr>
            <p:spPr>
              <a:xfrm>
                <a:off x="-4594335" y="-704407"/>
                <a:ext cx="5472816" cy="5472816"/>
              </a:xfrm>
              <a:custGeom>
                <a:avLst/>
                <a:gdLst/>
                <a:ahLst/>
                <a:cxnLst>
                  <a:cxn ang="0">
                    <a:pos x="693326735" y="0"/>
                  </a:cxn>
                  <a:cxn ang="0">
                    <a:pos x="1181672695" y="204916673"/>
                  </a:cxn>
                  <a:cxn ang="0">
                    <a:pos x="693326735" y="5456854"/>
                  </a:cxn>
                  <a:cxn ang="0">
                    <a:pos x="204980776" y="204916673"/>
                  </a:cxn>
                </a:cxnLst>
                <a:pathLst>
                  <a:path w="21600" h="21600">
                    <a:moveTo>
                      <a:pt x="18376" y="3223"/>
                    </a:moveTo>
                    <a:cubicBezTo>
                      <a:pt x="16367" y="1213"/>
                      <a:pt x="13641" y="84"/>
                      <a:pt x="10799" y="85"/>
                    </a:cubicBezTo>
                    <a:cubicBezTo>
                      <a:pt x="7958" y="85"/>
                      <a:pt x="5232" y="1213"/>
                      <a:pt x="3223" y="3223"/>
                    </a:cubicBezTo>
                    <a:lnTo>
                      <a:pt x="3163" y="3163"/>
                    </a:lnTo>
                    <a:cubicBezTo>
                      <a:pt x="5188" y="1137"/>
                      <a:pt x="7935" y="-1"/>
                      <a:pt x="10800" y="0"/>
                    </a:cubicBezTo>
                    <a:cubicBezTo>
                      <a:pt x="13664" y="0"/>
                      <a:pt x="16411" y="1137"/>
                      <a:pt x="18436" y="3163"/>
                    </a:cubicBezTo>
                    <a:lnTo>
                      <a:pt x="18376" y="3223"/>
                    </a:lnTo>
                    <a:close/>
                  </a:path>
                </a:pathLst>
              </a:custGeom>
              <a:solidFill>
                <a:srgbClr val="BFBFBF"/>
              </a:solidFill>
              <a:ln w="12700" cap="flat" cmpd="sng">
                <a:solidFill>
                  <a:srgbClr val="BFBFB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p>
                <a:endParaRPr lang="zh-CN" altLang="en-US"/>
              </a:p>
            </p:txBody>
          </p:sp>
          <p:sp>
            <p:nvSpPr>
              <p:cNvPr id="6154" name="Rectangle 11"/>
              <p:cNvSpPr/>
              <p:nvPr/>
            </p:nvSpPr>
            <p:spPr>
              <a:xfrm>
                <a:off x="564979" y="406400"/>
                <a:ext cx="5475833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5" name="Rectangle 12"/>
              <p:cNvSpPr/>
              <p:nvPr/>
            </p:nvSpPr>
            <p:spPr>
              <a:xfrm>
                <a:off x="564979" y="406400"/>
                <a:ext cx="5475833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645160" tIns="40640" rIns="40640" bIns="40640" anchor="ctr"/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开发背景</a:t>
                </a:r>
                <a:endParaRPr lang="en-US" altLang="zh-CN" sz="1600" b="1" dirty="0">
                  <a:solidFill>
                    <a:srgbClr val="000000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传统的天气预报已经不能满足人们的需求，随着互联网技术的普及，网上订餐系统应运而生。</a:t>
                </a: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6" name="Oval 13"/>
              <p:cNvSpPr/>
              <p:nvPr/>
            </p:nvSpPr>
            <p:spPr>
              <a:xfrm>
                <a:off x="56979" y="304800"/>
                <a:ext cx="1016000" cy="1016000"/>
              </a:xfrm>
              <a:prstGeom prst="ellipse">
                <a:avLst/>
              </a:prstGeom>
              <a:blipFill rotWithShape="0">
                <a:blip r:embed="rId2"/>
                <a:stretch>
                  <a:fillRect/>
                </a:stretch>
              </a:blip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7" name="Rectangle 14"/>
              <p:cNvSpPr/>
              <p:nvPr/>
            </p:nvSpPr>
            <p:spPr>
              <a:xfrm>
                <a:off x="860432" y="1625599"/>
                <a:ext cx="5180380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8" name="Rectangle 15"/>
              <p:cNvSpPr/>
              <p:nvPr/>
            </p:nvSpPr>
            <p:spPr>
              <a:xfrm>
                <a:off x="860432" y="1625599"/>
                <a:ext cx="5180380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645160" tIns="40640" rIns="40640" bIns="40640" anchor="ctr"/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开发目的</a:t>
                </a:r>
                <a:endParaRPr lang="en-US" altLang="zh-CN" sz="1600" b="1" dirty="0">
                  <a:solidFill>
                    <a:srgbClr val="000000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endParaRPr>
              </a:p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为了克服当今网上查询天气系统存在的界面不够直观、操作不够便捷等问题，本次毕设开发出一个界面友好，操作简单，便于维护的后台系统。</a:t>
                </a: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59" name="Oval 16"/>
              <p:cNvSpPr/>
              <p:nvPr/>
            </p:nvSpPr>
            <p:spPr>
              <a:xfrm>
                <a:off x="352432" y="1523999"/>
                <a:ext cx="1016000" cy="1016000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0" name="Rectangle 17"/>
              <p:cNvSpPr/>
              <p:nvPr/>
            </p:nvSpPr>
            <p:spPr>
              <a:xfrm>
                <a:off x="564979" y="2844800"/>
                <a:ext cx="5475833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1" name="Rectangle 18"/>
              <p:cNvSpPr/>
              <p:nvPr/>
            </p:nvSpPr>
            <p:spPr>
              <a:xfrm>
                <a:off x="564979" y="2844800"/>
                <a:ext cx="5475833" cy="81280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lIns="645160" tIns="40640" rIns="40640" bIns="40640" anchor="ctr"/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研究意义</a:t>
                </a: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  <a:p>
                <a:pPr>
                  <a:lnSpc>
                    <a:spcPct val="90000"/>
                  </a:lnSpc>
                  <a:spcAft>
                    <a:spcPct val="35000"/>
                  </a:spcAft>
                </a:pPr>
                <a:r>
                  <a:rPr lang="zh-CN" altLang="en-US" sz="1600" b="1" dirty="0">
                    <a:solidFill>
                      <a:srgbClr val="000000"/>
                    </a:solidFill>
                    <a:latin typeface="微软雅黑" panose="020B0503020204020204" pitchFamily="2" charset="-122"/>
                    <a:ea typeface="微软雅黑" panose="020B0503020204020204" pitchFamily="2" charset="-122"/>
                    <a:sym typeface="微软雅黑" panose="020B0503020204020204" pitchFamily="2" charset="-122"/>
                  </a:rPr>
                  <a:t>  </a:t>
                </a:r>
                <a:r>
                  <a:rPr lang="zh-CN" altLang="en-US" sz="1600" b="1" dirty="0">
                    <a:solidFill>
                      <a:srgbClr val="000000"/>
                    </a:solidFill>
                    <a:latin typeface="Arial" panose="020B0604020202020204" pitchFamily="34" charset="0"/>
                    <a:ea typeface="宋体" panose="02010600030101010101" pitchFamily="2" charset="-122"/>
                  </a:rPr>
                  <a:t>本次毕设旨在开发一个具备强大功能的后台系统，能够及时更新天气信息，迅速响应查询请求，确保系统前台信息的及时性，并且保护系统数据的安全性。</a:t>
                </a:r>
                <a:endParaRPr lang="zh-CN" altLang="en-US" sz="1600" b="1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6162" name="Oval 19"/>
              <p:cNvSpPr/>
              <p:nvPr/>
            </p:nvSpPr>
            <p:spPr>
              <a:xfrm>
                <a:off x="56979" y="2743200"/>
                <a:ext cx="1016000" cy="1016000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</a:ln>
            </p:spPr>
            <p:txBody>
              <a:bodyPr anchor="t"/>
              <a:p>
                <a:endParaRPr lang="zh-CN" altLang="en-US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69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3000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0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A4DB73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1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600" dirty="0">
                <a:ea typeface="宋体" panose="02010600030101010101" pitchFamily="2" charset="-122"/>
              </a:rPr>
              <a:t>相关技术简介</a:t>
            </a:r>
            <a:endParaRPr lang="zh-CN" altLang="en-US" sz="3600" dirty="0">
              <a:ea typeface="宋体" panose="02010600030101010101" pitchFamily="2" charset="-122"/>
            </a:endParaRPr>
          </a:p>
        </p:txBody>
      </p:sp>
      <p:grpSp>
        <p:nvGrpSpPr>
          <p:cNvPr id="7173" name="Group 6"/>
          <p:cNvGrpSpPr/>
          <p:nvPr/>
        </p:nvGrpSpPr>
        <p:grpSpPr>
          <a:xfrm>
            <a:off x="628650" y="1863725"/>
            <a:ext cx="7886700" cy="4737100"/>
            <a:chOff x="0" y="0"/>
            <a:chExt cx="7886700" cy="4737100"/>
          </a:xfrm>
        </p:grpSpPr>
        <p:sp>
          <p:nvSpPr>
            <p:cNvPr id="7174" name="Freeform 7"/>
            <p:cNvSpPr/>
            <p:nvPr/>
          </p:nvSpPr>
          <p:spPr>
            <a:xfrm rot="5400000">
              <a:off x="493246" y="1457778"/>
              <a:ext cx="1473954" cy="24526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7453" y="0"/>
                </a:cxn>
                <a:cxn ang="0">
                  <a:pos x="237453" y="2215024"/>
                </a:cxn>
                <a:cxn ang="0">
                  <a:pos x="1473954" y="2215024"/>
                </a:cxn>
                <a:cxn ang="0">
                  <a:pos x="1473954" y="2452626"/>
                </a:cxn>
                <a:cxn ang="0">
                  <a:pos x="0" y="2452626"/>
                </a:cxn>
              </a:cxnLst>
              <a:pathLst>
                <a:path w="1473954" h="2452626">
                  <a:moveTo>
                    <a:pt x="0" y="0"/>
                  </a:moveTo>
                  <a:lnTo>
                    <a:pt x="237453" y="0"/>
                  </a:lnTo>
                  <a:lnTo>
                    <a:pt x="237453" y="2215024"/>
                  </a:lnTo>
                  <a:lnTo>
                    <a:pt x="1473954" y="2215024"/>
                  </a:lnTo>
                  <a:lnTo>
                    <a:pt x="1473954" y="2452626"/>
                  </a:lnTo>
                  <a:lnTo>
                    <a:pt x="0" y="2452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D973">
                <a:alpha val="79999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5" name="Rectangle 8"/>
            <p:cNvSpPr/>
            <p:nvPr/>
          </p:nvSpPr>
          <p:spPr>
            <a:xfrm>
              <a:off x="247207" y="2190585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6" name="Rectangle 9"/>
            <p:cNvSpPr/>
            <p:nvPr/>
          </p:nvSpPr>
          <p:spPr>
            <a:xfrm>
              <a:off x="247207" y="2190585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3340" tIns="53340" rIns="53340" bIns="53340" anchor="t"/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json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解析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URL</a:t>
              </a:r>
              <a:r>
                <a:rPr lang="zh-CN" altLang="en-US" sz="1400" dirty="0">
                  <a:solidFill>
                    <a:srgbClr val="000000"/>
                  </a:solidFill>
                  <a:latin typeface="微软雅黑" panose="020B0503020204020204" pitchFamily="2" charset="-122"/>
                  <a:ea typeface="微软雅黑" panose="020B0503020204020204" pitchFamily="2" charset="-122"/>
                  <a:sym typeface="微软雅黑" panose="020B0503020204020204" pitchFamily="2" charset="-122"/>
                </a:rPr>
                <a:t>地址解析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7" name="AutoShape 10"/>
            <p:cNvSpPr/>
            <p:nvPr/>
          </p:nvSpPr>
          <p:spPr>
            <a:xfrm>
              <a:off x="2043670" y="1277213"/>
              <a:ext cx="417782" cy="417782"/>
            </a:xfrm>
            <a:prstGeom prst="triangle">
              <a:avLst>
                <a:gd name="adj" fmla="val 100000"/>
              </a:avLst>
            </a:prstGeom>
            <a:solidFill>
              <a:srgbClr val="9CD973">
                <a:alpha val="79999"/>
              </a:srgbClr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78" name="Freeform 11"/>
            <p:cNvSpPr/>
            <p:nvPr/>
          </p:nvSpPr>
          <p:spPr>
            <a:xfrm rot="5400000">
              <a:off x="3203915" y="787020"/>
              <a:ext cx="1473954" cy="24526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7453" y="0"/>
                </a:cxn>
                <a:cxn ang="0">
                  <a:pos x="237453" y="2215024"/>
                </a:cxn>
                <a:cxn ang="0">
                  <a:pos x="1473954" y="2215024"/>
                </a:cxn>
                <a:cxn ang="0">
                  <a:pos x="1473954" y="2452626"/>
                </a:cxn>
                <a:cxn ang="0">
                  <a:pos x="0" y="2452626"/>
                </a:cxn>
              </a:cxnLst>
              <a:pathLst>
                <a:path w="1473954" h="2452626">
                  <a:moveTo>
                    <a:pt x="0" y="0"/>
                  </a:moveTo>
                  <a:lnTo>
                    <a:pt x="237453" y="0"/>
                  </a:lnTo>
                  <a:lnTo>
                    <a:pt x="237453" y="2215024"/>
                  </a:lnTo>
                  <a:lnTo>
                    <a:pt x="1473954" y="2215024"/>
                  </a:lnTo>
                  <a:lnTo>
                    <a:pt x="1473954" y="2452626"/>
                  </a:lnTo>
                  <a:lnTo>
                    <a:pt x="0" y="2452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D973">
                <a:alpha val="79999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79" name="Rectangle 12"/>
            <p:cNvSpPr/>
            <p:nvPr/>
          </p:nvSpPr>
          <p:spPr>
            <a:xfrm>
              <a:off x="2957875" y="1519827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0" name="Rectangle 13"/>
            <p:cNvSpPr/>
            <p:nvPr/>
          </p:nvSpPr>
          <p:spPr>
            <a:xfrm>
              <a:off x="2957875" y="1519827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3340" tIns="53340" rIns="53340" bIns="53340" anchor="t"/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Anaconda3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Spyder3</a:t>
              </a:r>
              <a:endPara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Anaconda CMD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1" name="AutoShape 14"/>
            <p:cNvSpPr/>
            <p:nvPr/>
          </p:nvSpPr>
          <p:spPr>
            <a:xfrm>
              <a:off x="4754338" y="606455"/>
              <a:ext cx="417782" cy="417782"/>
            </a:xfrm>
            <a:prstGeom prst="triangle">
              <a:avLst>
                <a:gd name="adj" fmla="val 100000"/>
              </a:avLst>
            </a:prstGeom>
            <a:solidFill>
              <a:srgbClr val="9CD973">
                <a:alpha val="79999"/>
              </a:srgbClr>
            </a:solidFill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2" name="Freeform 15"/>
            <p:cNvSpPr/>
            <p:nvPr/>
          </p:nvSpPr>
          <p:spPr>
            <a:xfrm rot="5400000">
              <a:off x="5914583" y="116262"/>
              <a:ext cx="1473954" cy="2452626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37453" y="0"/>
                </a:cxn>
                <a:cxn ang="0">
                  <a:pos x="237453" y="2215024"/>
                </a:cxn>
                <a:cxn ang="0">
                  <a:pos x="1473954" y="2215024"/>
                </a:cxn>
                <a:cxn ang="0">
                  <a:pos x="1473954" y="2452626"/>
                </a:cxn>
                <a:cxn ang="0">
                  <a:pos x="0" y="2452626"/>
                </a:cxn>
              </a:cxnLst>
              <a:pathLst>
                <a:path w="1473954" h="2452626">
                  <a:moveTo>
                    <a:pt x="0" y="0"/>
                  </a:moveTo>
                  <a:lnTo>
                    <a:pt x="237453" y="0"/>
                  </a:lnTo>
                  <a:lnTo>
                    <a:pt x="237453" y="2215024"/>
                  </a:lnTo>
                  <a:lnTo>
                    <a:pt x="1473954" y="2215024"/>
                  </a:lnTo>
                  <a:lnTo>
                    <a:pt x="1473954" y="2452626"/>
                  </a:lnTo>
                  <a:lnTo>
                    <a:pt x="0" y="24526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CD973">
                <a:alpha val="79999"/>
              </a:srgbClr>
            </a:solidFill>
            <a:ln w="9525">
              <a:noFill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7183" name="Rectangle 16"/>
            <p:cNvSpPr/>
            <p:nvPr/>
          </p:nvSpPr>
          <p:spPr>
            <a:xfrm>
              <a:off x="5668544" y="849069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p>
              <a:endParaRPr lang="zh-CN" altLang="en-US" dirty="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84" name="Rectangle 17"/>
            <p:cNvSpPr/>
            <p:nvPr/>
          </p:nvSpPr>
          <p:spPr>
            <a:xfrm>
              <a:off x="5668544" y="849069"/>
              <a:ext cx="2214245" cy="1940915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53340" tIns="53340" rIns="53340" bIns="53340" anchor="t"/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Window </a:t>
              </a: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7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en-US" altLang="zh-CN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anaconda</a:t>
              </a: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安装</a:t>
              </a: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r>
                <a:rPr lang="zh-CN" altLang="en-US" sz="1400" dirty="0"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配置环境变量</a:t>
              </a:r>
              <a:endParaRPr lang="en-US" altLang="zh-CN" sz="14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endParaRPr>
            </a:p>
            <a:p>
              <a:pPr algn="ctr">
                <a:lnSpc>
                  <a:spcPct val="150000"/>
                </a:lnSpc>
                <a:spcAft>
                  <a:spcPct val="35000"/>
                </a:spcAft>
              </a:pPr>
              <a:endParaRPr lang="zh-CN" altLang="en-US" sz="1400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185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研究概述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sp>
        <p:nvSpPr>
          <p:cNvPr id="7186" name="文本框 5"/>
          <p:cNvSpPr/>
          <p:nvPr/>
        </p:nvSpPr>
        <p:spPr>
          <a:xfrm>
            <a:off x="642938" y="3422650"/>
            <a:ext cx="1198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开发技术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187" name="文本框 6"/>
          <p:cNvSpPr/>
          <p:nvPr/>
        </p:nvSpPr>
        <p:spPr>
          <a:xfrm>
            <a:off x="3338513" y="2743200"/>
            <a:ext cx="1198562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开发工具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  <p:sp>
        <p:nvSpPr>
          <p:cNvPr id="7188" name="文本框 7"/>
          <p:cNvSpPr/>
          <p:nvPr/>
        </p:nvSpPr>
        <p:spPr>
          <a:xfrm>
            <a:off x="6038850" y="2070100"/>
            <a:ext cx="1198563" cy="396875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2" charset="-122"/>
                <a:ea typeface="微软雅黑" panose="020B0503020204020204" pitchFamily="2" charset="-122"/>
                <a:sym typeface="微软雅黑" panose="020B0503020204020204" pitchFamily="2" charset="-122"/>
              </a:rPr>
              <a:t>运行环境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2" charset="-122"/>
              <a:ea typeface="微软雅黑" panose="020B0503020204020204" pitchFamily="2" charset="-122"/>
              <a:sym typeface="微软雅黑" panose="020B0503020204020204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88" grpId="0"/>
      <p:bldP spid="7187" grpId="0"/>
      <p:bldP spid="718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193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194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5" name="文本框 5"/>
          <p:cNvSpPr/>
          <p:nvPr/>
        </p:nvSpPr>
        <p:spPr>
          <a:xfrm>
            <a:off x="2932113" y="696913"/>
            <a:ext cx="327977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196" name="矩形 6"/>
          <p:cNvSpPr/>
          <p:nvPr/>
        </p:nvSpPr>
        <p:spPr>
          <a:xfrm>
            <a:off x="254000" y="183515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197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F7FB84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198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199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200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201" name="矩形 12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/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819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7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090613" y="-11572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7FB84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19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220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系统子模块功能简介</a:t>
            </a:r>
            <a:endParaRPr lang="zh-CN" altLang="en-US" sz="3200" dirty="0">
              <a:ea typeface="宋体" panose="02010600030101010101" pitchFamily="2" charset="-122"/>
            </a:endParaRPr>
          </a:p>
        </p:txBody>
      </p:sp>
      <p:sp>
        <p:nvSpPr>
          <p:cNvPr id="9221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系统设计</a:t>
            </a:r>
            <a:endParaRPr lang="zh-CN" altLang="en-US" sz="2400">
              <a:solidFill>
                <a:srgbClr val="7F7F7F"/>
              </a:solidFill>
              <a:latin typeface="造字工房雅圆（非商用）常规体" panose="02010600030101010101" charset="0"/>
            </a:endParaRPr>
          </a:p>
        </p:txBody>
      </p:sp>
      <p:sp>
        <p:nvSpPr>
          <p:cNvPr id="9222" name="Text Box 7"/>
          <p:cNvSpPr txBox="1"/>
          <p:nvPr/>
        </p:nvSpPr>
        <p:spPr>
          <a:xfrm>
            <a:off x="587375" y="1751013"/>
            <a:ext cx="8102600" cy="3900487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天气分类信息管理：将天气信息分成各个不同类别，管理员可对分类信息进行添加、修改和删除操作；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天气信息管理模块：记录天气的详细信息，管理员可对天气信息进行添加、修改、删除操作；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管理模块：记录已注册的用户信息，可对无效信息进行删除操作；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查询管理模块：记录当前系统生成的查询信息详情，管理员可对查询情况进行受理或删除操作；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系统公告管理模块：记录系统当前的公告信息，可对公告信息进行更新、删除操作；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  <a:p>
            <a:pPr marL="285750" indent="-285750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Arial" panose="020B0604020202020204" pitchFamily="34" charset="0"/>
                <a:ea typeface="楷体" panose="02010609060101010101" pitchFamily="1" charset="-122"/>
              </a:rPr>
              <a:t>留言板管理模块：记录系统当前的留言板信息，及时了解用户对产品的意见和建议；</a:t>
            </a:r>
            <a:endParaRPr lang="zh-CN" altLang="en-US" dirty="0">
              <a:latin typeface="Arial" panose="020B0604020202020204" pitchFamily="34" charset="0"/>
              <a:ea typeface="楷体" panose="02010609060101010101" pitchFamily="1" charset="-122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1" name="灯片编号占位符 5"/>
          <p:cNvSpPr txBox="1">
            <a:spLocks noGrp="1"/>
          </p:cNvSpPr>
          <p:nvPr/>
        </p:nvSpPr>
        <p:spPr>
          <a:xfrm>
            <a:off x="6457950" y="6356350"/>
            <a:ext cx="2057400" cy="3651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r"/>
            <a:fld id="{9A0DB2DC-4C9A-4742-B13C-FB6460FD3503}" type="slidenum">
              <a:rPr lang="zh-CN" altLang="en-US" sz="1200" dirty="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</a:rPr>
            </a:fld>
            <a:endParaRPr lang="zh-CN" altLang="en-US" sz="1200" dirty="0">
              <a:solidFill>
                <a:srgbClr val="898989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0242" name="图片 4"/>
          <p:cNvPicPr>
            <a:picLocks noChangeAspect="1"/>
          </p:cNvPicPr>
          <p:nvPr/>
        </p:nvPicPr>
        <p:blipFill>
          <a:blip r:embed="rId1"/>
          <a:srcRect l="12759" t="1108" r="10506" b="2039"/>
          <a:stretch>
            <a:fillRect/>
          </a:stretch>
        </p:blipFill>
        <p:spPr>
          <a:xfrm rot="-5400000">
            <a:off x="1131888" y="-1160462"/>
            <a:ext cx="688022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矩形 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4" name="文本框 5"/>
          <p:cNvSpPr/>
          <p:nvPr/>
        </p:nvSpPr>
        <p:spPr>
          <a:xfrm>
            <a:off x="2932113" y="696913"/>
            <a:ext cx="3279775" cy="830262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sz="4800" dirty="0">
                <a:solidFill>
                  <a:srgbClr val="000000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CONTENTS</a:t>
            </a:r>
            <a:endParaRPr lang="zh-CN" altLang="en-US" sz="4800" dirty="0">
              <a:solidFill>
                <a:srgbClr val="000000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0245" name="矩形 6"/>
          <p:cNvSpPr/>
          <p:nvPr/>
        </p:nvSpPr>
        <p:spPr>
          <a:xfrm>
            <a:off x="254000" y="183515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0246" name="矩形 7"/>
          <p:cNvSpPr/>
          <p:nvPr/>
        </p:nvSpPr>
        <p:spPr>
          <a:xfrm>
            <a:off x="254000" y="2692400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0247" name="矩形 8"/>
          <p:cNvSpPr/>
          <p:nvPr/>
        </p:nvSpPr>
        <p:spPr>
          <a:xfrm>
            <a:off x="254000" y="3548063"/>
            <a:ext cx="8636000" cy="768350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248" name="矩形 9"/>
          <p:cNvSpPr/>
          <p:nvPr/>
        </p:nvSpPr>
        <p:spPr>
          <a:xfrm>
            <a:off x="254000" y="4403725"/>
            <a:ext cx="8636000" cy="769938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功能测试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10249" name="矩形 10"/>
          <p:cNvSpPr/>
          <p:nvPr/>
        </p:nvSpPr>
        <p:spPr>
          <a:xfrm>
            <a:off x="254000" y="5260975"/>
            <a:ext cx="8636000" cy="768350"/>
          </a:xfrm>
          <a:prstGeom prst="rect">
            <a:avLst/>
          </a:prstGeom>
          <a:solidFill>
            <a:srgbClr val="C5CEC5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r>
              <a:rPr lang="zh-CN" altLang="en-US" sz="32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结语</a:t>
            </a:r>
            <a:endParaRPr lang="zh-CN" altLang="en-US" sz="3200" dirty="0"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2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5" name="图片 20"/>
          <p:cNvPicPr>
            <a:picLocks noChangeAspect="1"/>
          </p:cNvPicPr>
          <p:nvPr/>
        </p:nvPicPr>
        <p:blipFill>
          <a:blip r:embed="rId1"/>
          <a:srcRect l="12401" t="1108" r="10506" b="2039"/>
          <a:stretch>
            <a:fillRect/>
          </a:stretch>
        </p:blipFill>
        <p:spPr>
          <a:xfrm rot="-5400000">
            <a:off x="1116013" y="-1144587"/>
            <a:ext cx="6911975" cy="9144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矩形 19"/>
          <p:cNvSpPr/>
          <p:nvPr/>
        </p:nvSpPr>
        <p:spPr>
          <a:xfrm>
            <a:off x="0" y="0"/>
            <a:ext cx="9144000" cy="1341438"/>
          </a:xfrm>
          <a:prstGeom prst="rect">
            <a:avLst/>
          </a:prstGeom>
          <a:solidFill>
            <a:srgbClr val="FFBA5A">
              <a:alpha val="79999"/>
            </a:srgbClr>
          </a:solidFill>
          <a:ln w="9525">
            <a:noFill/>
          </a:ln>
        </p:spPr>
        <p:txBody>
          <a:bodyPr anchor="ctr"/>
          <a:p>
            <a:pPr algn="ct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7" name="矩形 16"/>
          <p:cNvSpPr/>
          <p:nvPr/>
        </p:nvSpPr>
        <p:spPr>
          <a:xfrm>
            <a:off x="0" y="6453188"/>
            <a:ext cx="9144000" cy="404812"/>
          </a:xfrm>
          <a:prstGeom prst="rect">
            <a:avLst/>
          </a:prstGeom>
          <a:solidFill>
            <a:srgbClr val="B1B2B1">
              <a:alpha val="79999"/>
            </a:srgbClr>
          </a:solidFill>
          <a:ln w="9525">
            <a:noFill/>
          </a:ln>
        </p:spPr>
        <p:txBody>
          <a:bodyPr anchor="ctr"/>
          <a:p>
            <a:pPr algn="r"/>
            <a:endParaRPr lang="zh-CN" altLang="en-US" dirty="0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268" name="标题 1"/>
          <p:cNvSpPr>
            <a:spLocks noGrp="1"/>
          </p:cNvSpPr>
          <p:nvPr>
            <p:ph type="title"/>
          </p:nvPr>
        </p:nvSpPr>
        <p:spPr>
          <a:xfrm>
            <a:off x="628650" y="688975"/>
            <a:ext cx="7886700" cy="584200"/>
          </a:xfrm>
        </p:spPr>
        <p:txBody>
          <a:bodyPr wrap="square" anchor="ctr"/>
          <a:p>
            <a:pPr marL="0" indent="0" algn="ctr" eaLnBrk="1" hangingPunct="1"/>
            <a:r>
              <a:rPr lang="zh-CN" altLang="en-US" sz="3200" dirty="0">
                <a:ea typeface="宋体" panose="02010600030101010101" pitchFamily="2" charset="-122"/>
              </a:rPr>
              <a:t>后台管理主界面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11269" name="文本占位符 3"/>
          <p:cNvSpPr>
            <a:spLocks noGrp="1"/>
          </p:cNvSpPr>
          <p:nvPr>
            <p:ph sz="quarter" idx="4294967295"/>
          </p:nvPr>
        </p:nvSpPr>
        <p:spPr>
          <a:xfrm>
            <a:off x="628650" y="112713"/>
            <a:ext cx="7886700" cy="465137"/>
          </a:xfrm>
        </p:spPr>
        <p:txBody>
          <a:bodyPr wrap="square" anchor="ctr"/>
          <a:lstStyle>
            <a:lvl1pPr lvl="0">
              <a:defRPr sz="2400"/>
            </a:lvl1pPr>
            <a:lvl2pPr lvl="1">
              <a:defRPr sz="2000"/>
            </a:lvl2pPr>
            <a:lvl3pPr lvl="2">
              <a:defRPr sz="1800"/>
            </a:lvl3pPr>
            <a:lvl4pPr lvl="3">
              <a:defRPr sz="1600"/>
            </a:lvl4pPr>
            <a:lvl5pPr lvl="4">
              <a:defRPr sz="1600"/>
            </a:lvl5pPr>
          </a:lstStyle>
          <a:p>
            <a:pPr marL="0" lvl="0" indent="0" algn="ctr" eaLnBrk="1" hangingPunct="1">
              <a:buNone/>
            </a:pPr>
            <a:r>
              <a:rPr lang="zh-CN" altLang="en-US" sz="2400">
                <a:solidFill>
                  <a:srgbClr val="7F7F7F"/>
                </a:solidFill>
                <a:latin typeface="造字工房雅圆（非商用）常规体" panose="02010600030101010101" charset="0"/>
              </a:rPr>
              <a:t>界面展示</a:t>
            </a:r>
            <a:endParaRPr lang="zh-CN" altLang="en-US" sz="2800"/>
          </a:p>
        </p:txBody>
      </p:sp>
      <p:pic>
        <p:nvPicPr>
          <p:cNvPr id="1127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41438"/>
            <a:ext cx="8229600" cy="49593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advTm="100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造字工房雅圆（非商用）常规体"/>
        <a:ea typeface="造字工房雅圆（非商用）常规体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6CBE6"/>
        </a:accent5>
        <a:accent6>
          <a:srgbClr val="D470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1184</Words>
  <Application>WPS 演示</Application>
  <PresentationFormat>全屏显示(4:3)</PresentationFormat>
  <Paragraphs>196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造字工房雅圆（非商用）常规体</vt:lpstr>
      <vt:lpstr>微软雅黑</vt:lpstr>
      <vt:lpstr>楷体</vt:lpstr>
      <vt:lpstr>Arial Unicode MS</vt:lpstr>
      <vt:lpstr>Office 主题</vt:lpstr>
      <vt:lpstr>PowerPoint 演示文稿</vt:lpstr>
      <vt:lpstr>PowerPoint 演示文稿</vt:lpstr>
      <vt:lpstr>PowerPoint 演示文稿</vt:lpstr>
      <vt:lpstr>开发背景与研究意义</vt:lpstr>
      <vt:lpstr>相关技术简介</vt:lpstr>
      <vt:lpstr>PowerPoint 演示文稿</vt:lpstr>
      <vt:lpstr>系统子模块功能简介</vt:lpstr>
      <vt:lpstr>PowerPoint 演示文稿</vt:lpstr>
      <vt:lpstr>后台管理主界面</vt:lpstr>
      <vt:lpstr>用户信息管理界面</vt:lpstr>
      <vt:lpstr>分类信息管理界面</vt:lpstr>
      <vt:lpstr>天气信息管理界面</vt:lpstr>
      <vt:lpstr>某城市天气查询界面</vt:lpstr>
      <vt:lpstr>某城市未来五天天气查询界面</vt:lpstr>
      <vt:lpstr>其他界面</vt:lpstr>
      <vt:lpstr>其他界面</vt:lpstr>
      <vt:lpstr>PowerPoint 演示文稿</vt:lpstr>
      <vt:lpstr>测试用例</vt:lpstr>
      <vt:lpstr>PowerPoint 演示文稿</vt:lpstr>
      <vt:lpstr>结语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lenovo</cp:lastModifiedBy>
  <cp:revision>24</cp:revision>
  <dcterms:created xsi:type="dcterms:W3CDTF">2015-06-11T10:19:00Z</dcterms:created>
  <dcterms:modified xsi:type="dcterms:W3CDTF">2018-06-05T07:26:28Z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